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23"/>
  </p:notesMasterIdLst>
  <p:sldIdLst>
    <p:sldId id="256" r:id="rId2"/>
    <p:sldId id="257" r:id="rId3"/>
    <p:sldId id="273" r:id="rId4"/>
    <p:sldId id="258" r:id="rId5"/>
    <p:sldId id="262" r:id="rId6"/>
    <p:sldId id="270" r:id="rId7"/>
    <p:sldId id="274" r:id="rId8"/>
    <p:sldId id="267" r:id="rId9"/>
    <p:sldId id="259" r:id="rId10"/>
    <p:sldId id="268" r:id="rId11"/>
    <p:sldId id="260" r:id="rId12"/>
    <p:sldId id="263" r:id="rId13"/>
    <p:sldId id="269" r:id="rId14"/>
    <p:sldId id="261" r:id="rId15"/>
    <p:sldId id="266" r:id="rId16"/>
    <p:sldId id="277" r:id="rId17"/>
    <p:sldId id="264" r:id="rId18"/>
    <p:sldId id="271" r:id="rId19"/>
    <p:sldId id="275" r:id="rId20"/>
    <p:sldId id="276" r:id="rId21"/>
    <p:sldId id="27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5" d="100"/>
          <a:sy n="105" d="100"/>
        </p:scale>
        <p:origin x="15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614A8E-B6EF-4E26-959B-70E5752C37D0}" type="doc">
      <dgm:prSet loTypeId="urn:microsoft.com/office/officeart/2005/8/layout/venn3" loCatId="relationship" qsTypeId="urn:microsoft.com/office/officeart/2005/8/quickstyle/simple2" qsCatId="simple" csTypeId="urn:microsoft.com/office/officeart/2005/8/colors/colorful2" csCatId="colorful" phldr="1"/>
      <dgm:spPr/>
      <dgm:t>
        <a:bodyPr/>
        <a:lstStyle/>
        <a:p>
          <a:endParaRPr lang="en-US"/>
        </a:p>
      </dgm:t>
    </dgm:pt>
    <dgm:pt modelId="{FA194DC8-C463-49E0-8E42-38D4700B5550}">
      <dgm:prSet phldrT="[Text]"/>
      <dgm:spPr/>
      <dgm:t>
        <a:bodyPr/>
        <a:lstStyle/>
        <a:p>
          <a:r>
            <a:rPr lang="en-US" dirty="0"/>
            <a:t>Authenticity</a:t>
          </a:r>
        </a:p>
      </dgm:t>
    </dgm:pt>
    <dgm:pt modelId="{4EBC5A0E-1056-45D1-AFE7-E3862F99DD73}" type="parTrans" cxnId="{5FDFBBDC-D1AD-45B5-9AF2-6B09BA2D09BF}">
      <dgm:prSet/>
      <dgm:spPr/>
      <dgm:t>
        <a:bodyPr/>
        <a:lstStyle/>
        <a:p>
          <a:endParaRPr lang="en-US"/>
        </a:p>
      </dgm:t>
    </dgm:pt>
    <dgm:pt modelId="{B2C52F5E-57B7-4829-B754-4FEE9F983D11}" type="sibTrans" cxnId="{5FDFBBDC-D1AD-45B5-9AF2-6B09BA2D09BF}">
      <dgm:prSet/>
      <dgm:spPr/>
      <dgm:t>
        <a:bodyPr/>
        <a:lstStyle/>
        <a:p>
          <a:endParaRPr lang="en-US"/>
        </a:p>
      </dgm:t>
    </dgm:pt>
    <dgm:pt modelId="{01B119B9-9485-4C8E-B198-705A9265A2B6}">
      <dgm:prSet phldrT="[Text]"/>
      <dgm:spPr/>
      <dgm:t>
        <a:bodyPr/>
        <a:lstStyle/>
        <a:p>
          <a:r>
            <a:rPr lang="en-US" dirty="0"/>
            <a:t>Vulnerability</a:t>
          </a:r>
        </a:p>
      </dgm:t>
    </dgm:pt>
    <dgm:pt modelId="{F6AF9E5D-0C5A-48BD-BFD6-BFE7B58063D9}" type="parTrans" cxnId="{A33B8EB3-41F6-49AF-BD7C-96380AF313BD}">
      <dgm:prSet/>
      <dgm:spPr/>
      <dgm:t>
        <a:bodyPr/>
        <a:lstStyle/>
        <a:p>
          <a:endParaRPr lang="en-US"/>
        </a:p>
      </dgm:t>
    </dgm:pt>
    <dgm:pt modelId="{8D19662A-E719-4298-BA95-358A509EDCDC}" type="sibTrans" cxnId="{A33B8EB3-41F6-49AF-BD7C-96380AF313BD}">
      <dgm:prSet/>
      <dgm:spPr/>
      <dgm:t>
        <a:bodyPr/>
        <a:lstStyle/>
        <a:p>
          <a:endParaRPr lang="en-US"/>
        </a:p>
      </dgm:t>
    </dgm:pt>
    <dgm:pt modelId="{066884E8-FC92-40CA-87D6-77EE92839AD3}">
      <dgm:prSet phldrT="[Text]"/>
      <dgm:spPr/>
      <dgm:t>
        <a:bodyPr/>
        <a:lstStyle/>
        <a:p>
          <a:r>
            <a:rPr lang="en-US" dirty="0"/>
            <a:t>Bravery</a:t>
          </a:r>
        </a:p>
      </dgm:t>
    </dgm:pt>
    <dgm:pt modelId="{191D767B-07EB-40CE-97D6-59581D28BC0B}" type="parTrans" cxnId="{75D8C0FF-905C-41E0-8613-B1FDA9B74B22}">
      <dgm:prSet/>
      <dgm:spPr/>
      <dgm:t>
        <a:bodyPr/>
        <a:lstStyle/>
        <a:p>
          <a:endParaRPr lang="en-US"/>
        </a:p>
      </dgm:t>
    </dgm:pt>
    <dgm:pt modelId="{D8EA0FCC-097F-4D68-A070-F9D444E95D50}" type="sibTrans" cxnId="{75D8C0FF-905C-41E0-8613-B1FDA9B74B22}">
      <dgm:prSet/>
      <dgm:spPr/>
      <dgm:t>
        <a:bodyPr/>
        <a:lstStyle/>
        <a:p>
          <a:endParaRPr lang="en-US"/>
        </a:p>
      </dgm:t>
    </dgm:pt>
    <dgm:pt modelId="{0240EB4B-8DAC-40C8-80F1-B523A03C6961}" type="pres">
      <dgm:prSet presAssocID="{EA614A8E-B6EF-4E26-959B-70E5752C37D0}" presName="Name0" presStyleCnt="0">
        <dgm:presLayoutVars>
          <dgm:dir/>
          <dgm:resizeHandles val="exact"/>
        </dgm:presLayoutVars>
      </dgm:prSet>
      <dgm:spPr/>
    </dgm:pt>
    <dgm:pt modelId="{2F277803-EDA9-4435-8BFD-70E09B93B145}" type="pres">
      <dgm:prSet presAssocID="{FA194DC8-C463-49E0-8E42-38D4700B5550}" presName="Name5" presStyleLbl="vennNode1" presStyleIdx="0" presStyleCnt="3">
        <dgm:presLayoutVars>
          <dgm:bulletEnabled val="1"/>
        </dgm:presLayoutVars>
      </dgm:prSet>
      <dgm:spPr/>
    </dgm:pt>
    <dgm:pt modelId="{4395CFAF-0AB9-489A-A34A-7072EAC82BB8}" type="pres">
      <dgm:prSet presAssocID="{B2C52F5E-57B7-4829-B754-4FEE9F983D11}" presName="space" presStyleCnt="0"/>
      <dgm:spPr/>
    </dgm:pt>
    <dgm:pt modelId="{344F5F72-1D4C-42EC-BA02-845E39296407}" type="pres">
      <dgm:prSet presAssocID="{01B119B9-9485-4C8E-B198-705A9265A2B6}" presName="Name5" presStyleLbl="vennNode1" presStyleIdx="1" presStyleCnt="3">
        <dgm:presLayoutVars>
          <dgm:bulletEnabled val="1"/>
        </dgm:presLayoutVars>
      </dgm:prSet>
      <dgm:spPr/>
    </dgm:pt>
    <dgm:pt modelId="{EDDE9933-E0FC-43ED-8343-7313577774E3}" type="pres">
      <dgm:prSet presAssocID="{8D19662A-E719-4298-BA95-358A509EDCDC}" presName="space" presStyleCnt="0"/>
      <dgm:spPr/>
    </dgm:pt>
    <dgm:pt modelId="{B20D2EE1-08DA-400E-9751-0A3F82B5488B}" type="pres">
      <dgm:prSet presAssocID="{066884E8-FC92-40CA-87D6-77EE92839AD3}" presName="Name5" presStyleLbl="vennNode1" presStyleIdx="2" presStyleCnt="3">
        <dgm:presLayoutVars>
          <dgm:bulletEnabled val="1"/>
        </dgm:presLayoutVars>
      </dgm:prSet>
      <dgm:spPr/>
    </dgm:pt>
  </dgm:ptLst>
  <dgm:cxnLst>
    <dgm:cxn modelId="{FCDF7E7E-64AD-4671-B515-6E9815B138C3}" type="presOf" srcId="{EA614A8E-B6EF-4E26-959B-70E5752C37D0}" destId="{0240EB4B-8DAC-40C8-80F1-B523A03C6961}" srcOrd="0" destOrd="0" presId="urn:microsoft.com/office/officeart/2005/8/layout/venn3"/>
    <dgm:cxn modelId="{E0B9E08B-F952-4E75-B6FA-D7D5053853C5}" type="presOf" srcId="{FA194DC8-C463-49E0-8E42-38D4700B5550}" destId="{2F277803-EDA9-4435-8BFD-70E09B93B145}" srcOrd="0" destOrd="0" presId="urn:microsoft.com/office/officeart/2005/8/layout/venn3"/>
    <dgm:cxn modelId="{A33B8EB3-41F6-49AF-BD7C-96380AF313BD}" srcId="{EA614A8E-B6EF-4E26-959B-70E5752C37D0}" destId="{01B119B9-9485-4C8E-B198-705A9265A2B6}" srcOrd="1" destOrd="0" parTransId="{F6AF9E5D-0C5A-48BD-BFD6-BFE7B58063D9}" sibTransId="{8D19662A-E719-4298-BA95-358A509EDCDC}"/>
    <dgm:cxn modelId="{366330D3-31D1-4305-86E4-6235766B7CB7}" type="presOf" srcId="{066884E8-FC92-40CA-87D6-77EE92839AD3}" destId="{B20D2EE1-08DA-400E-9751-0A3F82B5488B}" srcOrd="0" destOrd="0" presId="urn:microsoft.com/office/officeart/2005/8/layout/venn3"/>
    <dgm:cxn modelId="{5FDFBBDC-D1AD-45B5-9AF2-6B09BA2D09BF}" srcId="{EA614A8E-B6EF-4E26-959B-70E5752C37D0}" destId="{FA194DC8-C463-49E0-8E42-38D4700B5550}" srcOrd="0" destOrd="0" parTransId="{4EBC5A0E-1056-45D1-AFE7-E3862F99DD73}" sibTransId="{B2C52F5E-57B7-4829-B754-4FEE9F983D11}"/>
    <dgm:cxn modelId="{E65F27F4-E5BA-4CF2-B43A-B64751C5574A}" type="presOf" srcId="{01B119B9-9485-4C8E-B198-705A9265A2B6}" destId="{344F5F72-1D4C-42EC-BA02-845E39296407}" srcOrd="0" destOrd="0" presId="urn:microsoft.com/office/officeart/2005/8/layout/venn3"/>
    <dgm:cxn modelId="{75D8C0FF-905C-41E0-8613-B1FDA9B74B22}" srcId="{EA614A8E-B6EF-4E26-959B-70E5752C37D0}" destId="{066884E8-FC92-40CA-87D6-77EE92839AD3}" srcOrd="2" destOrd="0" parTransId="{191D767B-07EB-40CE-97D6-59581D28BC0B}" sibTransId="{D8EA0FCC-097F-4D68-A070-F9D444E95D50}"/>
    <dgm:cxn modelId="{A334A290-0705-489C-866D-1840E87C9317}" type="presParOf" srcId="{0240EB4B-8DAC-40C8-80F1-B523A03C6961}" destId="{2F277803-EDA9-4435-8BFD-70E09B93B145}" srcOrd="0" destOrd="0" presId="urn:microsoft.com/office/officeart/2005/8/layout/venn3"/>
    <dgm:cxn modelId="{3EE77D64-DF50-4565-A8EB-B7AE3BD7D77A}" type="presParOf" srcId="{0240EB4B-8DAC-40C8-80F1-B523A03C6961}" destId="{4395CFAF-0AB9-489A-A34A-7072EAC82BB8}" srcOrd="1" destOrd="0" presId="urn:microsoft.com/office/officeart/2005/8/layout/venn3"/>
    <dgm:cxn modelId="{E35EAE5B-C7E4-4AC3-8DA0-6F3C1D49F155}" type="presParOf" srcId="{0240EB4B-8DAC-40C8-80F1-B523A03C6961}" destId="{344F5F72-1D4C-42EC-BA02-845E39296407}" srcOrd="2" destOrd="0" presId="urn:microsoft.com/office/officeart/2005/8/layout/venn3"/>
    <dgm:cxn modelId="{4DF6934C-022F-43F0-807C-17FF5B47962F}" type="presParOf" srcId="{0240EB4B-8DAC-40C8-80F1-B523A03C6961}" destId="{EDDE9933-E0FC-43ED-8343-7313577774E3}" srcOrd="3" destOrd="0" presId="urn:microsoft.com/office/officeart/2005/8/layout/venn3"/>
    <dgm:cxn modelId="{2D5A6614-2D76-4D8C-A5F2-C13D44CC9B02}" type="presParOf" srcId="{0240EB4B-8DAC-40C8-80F1-B523A03C6961}" destId="{B20D2EE1-08DA-400E-9751-0A3F82B5488B}" srcOrd="4"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3428FC-5730-4C9C-8FDA-BFC84DAE3948}"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170517EB-B44C-450D-9D63-B26899ED4566}">
      <dgm:prSet/>
      <dgm:spPr/>
      <dgm:t>
        <a:bodyPr/>
        <a:lstStyle/>
        <a:p>
          <a:r>
            <a:rPr lang="en-US" dirty="0"/>
            <a:t>Believe you are enough</a:t>
          </a:r>
        </a:p>
      </dgm:t>
    </dgm:pt>
    <dgm:pt modelId="{C50A6DD0-2506-4E54-B613-D3B5BC63E34E}" type="parTrans" cxnId="{8D624B5A-8141-4046-92DA-03FA6B23C5BB}">
      <dgm:prSet/>
      <dgm:spPr/>
      <dgm:t>
        <a:bodyPr/>
        <a:lstStyle/>
        <a:p>
          <a:endParaRPr lang="en-US"/>
        </a:p>
      </dgm:t>
    </dgm:pt>
    <dgm:pt modelId="{099036C3-47A4-4DB4-94A5-4CC9F9C4FA1B}" type="sibTrans" cxnId="{8D624B5A-8141-4046-92DA-03FA6B23C5BB}">
      <dgm:prSet/>
      <dgm:spPr/>
      <dgm:t>
        <a:bodyPr/>
        <a:lstStyle/>
        <a:p>
          <a:endParaRPr lang="en-US"/>
        </a:p>
      </dgm:t>
    </dgm:pt>
    <dgm:pt modelId="{F836E0F1-71D5-4931-8D83-3AC18369B8D7}">
      <dgm:prSet/>
      <dgm:spPr/>
      <dgm:t>
        <a:bodyPr/>
        <a:lstStyle/>
        <a:p>
          <a:r>
            <a:rPr lang="en-US"/>
            <a:t>Be true to yourself</a:t>
          </a:r>
        </a:p>
      </dgm:t>
    </dgm:pt>
    <dgm:pt modelId="{C30C9C6C-5820-4ABC-8678-06FE34575027}" type="parTrans" cxnId="{23DDAE7E-160D-4BA3-8E74-6AFC5FCA9702}">
      <dgm:prSet/>
      <dgm:spPr/>
      <dgm:t>
        <a:bodyPr/>
        <a:lstStyle/>
        <a:p>
          <a:endParaRPr lang="en-US"/>
        </a:p>
      </dgm:t>
    </dgm:pt>
    <dgm:pt modelId="{8BE7308F-EE5B-4DA4-A281-AE54BA1457B0}" type="sibTrans" cxnId="{23DDAE7E-160D-4BA3-8E74-6AFC5FCA9702}">
      <dgm:prSet/>
      <dgm:spPr/>
      <dgm:t>
        <a:bodyPr/>
        <a:lstStyle/>
        <a:p>
          <a:endParaRPr lang="en-US"/>
        </a:p>
      </dgm:t>
    </dgm:pt>
    <dgm:pt modelId="{0DF31EBA-19FA-4194-9FE1-B6DBB91CBAFD}" type="pres">
      <dgm:prSet presAssocID="{483428FC-5730-4C9C-8FDA-BFC84DAE3948}" presName="vert0" presStyleCnt="0">
        <dgm:presLayoutVars>
          <dgm:dir/>
          <dgm:animOne val="branch"/>
          <dgm:animLvl val="lvl"/>
        </dgm:presLayoutVars>
      </dgm:prSet>
      <dgm:spPr/>
    </dgm:pt>
    <dgm:pt modelId="{655D4BDC-891D-4A4B-ADCF-3CA47F1129FD}" type="pres">
      <dgm:prSet presAssocID="{170517EB-B44C-450D-9D63-B26899ED4566}" presName="thickLine" presStyleLbl="alignNode1" presStyleIdx="0" presStyleCnt="2"/>
      <dgm:spPr/>
    </dgm:pt>
    <dgm:pt modelId="{CB0B0445-378D-4D44-B6CD-87CC23A50C4B}" type="pres">
      <dgm:prSet presAssocID="{170517EB-B44C-450D-9D63-B26899ED4566}" presName="horz1" presStyleCnt="0"/>
      <dgm:spPr/>
    </dgm:pt>
    <dgm:pt modelId="{CA019A1E-109D-459B-A75F-0BF6B0C4C9F2}" type="pres">
      <dgm:prSet presAssocID="{170517EB-B44C-450D-9D63-B26899ED4566}" presName="tx1" presStyleLbl="revTx" presStyleIdx="0" presStyleCnt="2"/>
      <dgm:spPr/>
    </dgm:pt>
    <dgm:pt modelId="{09668496-F200-4166-8D31-731D69BF5593}" type="pres">
      <dgm:prSet presAssocID="{170517EB-B44C-450D-9D63-B26899ED4566}" presName="vert1" presStyleCnt="0"/>
      <dgm:spPr/>
    </dgm:pt>
    <dgm:pt modelId="{1658B520-A1DA-4966-8888-61F08E6BD3EF}" type="pres">
      <dgm:prSet presAssocID="{F836E0F1-71D5-4931-8D83-3AC18369B8D7}" presName="thickLine" presStyleLbl="alignNode1" presStyleIdx="1" presStyleCnt="2"/>
      <dgm:spPr/>
    </dgm:pt>
    <dgm:pt modelId="{80B35593-F077-44B9-9B6E-8C1E8F5652A6}" type="pres">
      <dgm:prSet presAssocID="{F836E0F1-71D5-4931-8D83-3AC18369B8D7}" presName="horz1" presStyleCnt="0"/>
      <dgm:spPr/>
    </dgm:pt>
    <dgm:pt modelId="{A2A9DEB3-6FF5-490A-91B5-367A8BF7118C}" type="pres">
      <dgm:prSet presAssocID="{F836E0F1-71D5-4931-8D83-3AC18369B8D7}" presName="tx1" presStyleLbl="revTx" presStyleIdx="1" presStyleCnt="2"/>
      <dgm:spPr/>
    </dgm:pt>
    <dgm:pt modelId="{F18A78FA-41C2-4BDC-ACA1-C25162D6BF74}" type="pres">
      <dgm:prSet presAssocID="{F836E0F1-71D5-4931-8D83-3AC18369B8D7}" presName="vert1" presStyleCnt="0"/>
      <dgm:spPr/>
    </dgm:pt>
  </dgm:ptLst>
  <dgm:cxnLst>
    <dgm:cxn modelId="{FBA97B2C-AA3E-4DD0-9DCE-A51A68ABA5AE}" type="presOf" srcId="{483428FC-5730-4C9C-8FDA-BFC84DAE3948}" destId="{0DF31EBA-19FA-4194-9FE1-B6DBB91CBAFD}" srcOrd="0" destOrd="0" presId="urn:microsoft.com/office/officeart/2008/layout/LinedList"/>
    <dgm:cxn modelId="{8D624B5A-8141-4046-92DA-03FA6B23C5BB}" srcId="{483428FC-5730-4C9C-8FDA-BFC84DAE3948}" destId="{170517EB-B44C-450D-9D63-B26899ED4566}" srcOrd="0" destOrd="0" parTransId="{C50A6DD0-2506-4E54-B613-D3B5BC63E34E}" sibTransId="{099036C3-47A4-4DB4-94A5-4CC9F9C4FA1B}"/>
    <dgm:cxn modelId="{23DDAE7E-160D-4BA3-8E74-6AFC5FCA9702}" srcId="{483428FC-5730-4C9C-8FDA-BFC84DAE3948}" destId="{F836E0F1-71D5-4931-8D83-3AC18369B8D7}" srcOrd="1" destOrd="0" parTransId="{C30C9C6C-5820-4ABC-8678-06FE34575027}" sibTransId="{8BE7308F-EE5B-4DA4-A281-AE54BA1457B0}"/>
    <dgm:cxn modelId="{145BF29C-5BBA-4A7E-8981-0A118521DAF8}" type="presOf" srcId="{170517EB-B44C-450D-9D63-B26899ED4566}" destId="{CA019A1E-109D-459B-A75F-0BF6B0C4C9F2}" srcOrd="0" destOrd="0" presId="urn:microsoft.com/office/officeart/2008/layout/LinedList"/>
    <dgm:cxn modelId="{D70F97FC-70AA-43C6-A1CD-79364B4560B6}" type="presOf" srcId="{F836E0F1-71D5-4931-8D83-3AC18369B8D7}" destId="{A2A9DEB3-6FF5-490A-91B5-367A8BF7118C}" srcOrd="0" destOrd="0" presId="urn:microsoft.com/office/officeart/2008/layout/LinedList"/>
    <dgm:cxn modelId="{8F7CCA83-3512-49F1-8B0E-6E9D575C5426}" type="presParOf" srcId="{0DF31EBA-19FA-4194-9FE1-B6DBB91CBAFD}" destId="{655D4BDC-891D-4A4B-ADCF-3CA47F1129FD}" srcOrd="0" destOrd="0" presId="urn:microsoft.com/office/officeart/2008/layout/LinedList"/>
    <dgm:cxn modelId="{487ABDC3-8F20-4FE9-A79A-C37B80E1BAFF}" type="presParOf" srcId="{0DF31EBA-19FA-4194-9FE1-B6DBB91CBAFD}" destId="{CB0B0445-378D-4D44-B6CD-87CC23A50C4B}" srcOrd="1" destOrd="0" presId="urn:microsoft.com/office/officeart/2008/layout/LinedList"/>
    <dgm:cxn modelId="{FB046D7D-1127-432F-8F7D-3567DC5C6668}" type="presParOf" srcId="{CB0B0445-378D-4D44-B6CD-87CC23A50C4B}" destId="{CA019A1E-109D-459B-A75F-0BF6B0C4C9F2}" srcOrd="0" destOrd="0" presId="urn:microsoft.com/office/officeart/2008/layout/LinedList"/>
    <dgm:cxn modelId="{8771C744-CB6D-435B-A8B5-729931D338CA}" type="presParOf" srcId="{CB0B0445-378D-4D44-B6CD-87CC23A50C4B}" destId="{09668496-F200-4166-8D31-731D69BF5593}" srcOrd="1" destOrd="0" presId="urn:microsoft.com/office/officeart/2008/layout/LinedList"/>
    <dgm:cxn modelId="{ECA1E4E0-58AD-46B1-A6D5-86F5D96B47C9}" type="presParOf" srcId="{0DF31EBA-19FA-4194-9FE1-B6DBB91CBAFD}" destId="{1658B520-A1DA-4966-8888-61F08E6BD3EF}" srcOrd="2" destOrd="0" presId="urn:microsoft.com/office/officeart/2008/layout/LinedList"/>
    <dgm:cxn modelId="{0F03B850-6B3F-4D91-A4E2-211E4585C34B}" type="presParOf" srcId="{0DF31EBA-19FA-4194-9FE1-B6DBB91CBAFD}" destId="{80B35593-F077-44B9-9B6E-8C1E8F5652A6}" srcOrd="3" destOrd="0" presId="urn:microsoft.com/office/officeart/2008/layout/LinedList"/>
    <dgm:cxn modelId="{17C83403-008C-4037-9D4B-F697AD4EE8DC}" type="presParOf" srcId="{80B35593-F077-44B9-9B6E-8C1E8F5652A6}" destId="{A2A9DEB3-6FF5-490A-91B5-367A8BF7118C}" srcOrd="0" destOrd="0" presId="urn:microsoft.com/office/officeart/2008/layout/LinedList"/>
    <dgm:cxn modelId="{3D8BE7CA-82DE-44C0-A850-593AC03D076B}" type="presParOf" srcId="{80B35593-F077-44B9-9B6E-8C1E8F5652A6}" destId="{F18A78FA-41C2-4BDC-ACA1-C25162D6BF74}"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0681149-F6C9-46C8-9D64-755C1C656F4C}"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903319E5-3288-47AD-86A0-A83CADCE9D00}">
      <dgm:prSet/>
      <dgm:spPr/>
      <dgm:t>
        <a:bodyPr/>
        <a:lstStyle/>
        <a:p>
          <a:r>
            <a:rPr lang="en-US" dirty="0"/>
            <a:t>Live your truth</a:t>
          </a:r>
        </a:p>
      </dgm:t>
    </dgm:pt>
    <dgm:pt modelId="{B414F22F-D466-4365-8CEA-09B96E6D73F3}" type="parTrans" cxnId="{CD417DCB-CE2F-4006-A7A4-55AE23AF2EE4}">
      <dgm:prSet/>
      <dgm:spPr/>
      <dgm:t>
        <a:bodyPr/>
        <a:lstStyle/>
        <a:p>
          <a:endParaRPr lang="en-US"/>
        </a:p>
      </dgm:t>
    </dgm:pt>
    <dgm:pt modelId="{5E67B42E-66DE-4262-B81D-A9EE797C18DE}" type="sibTrans" cxnId="{CD417DCB-CE2F-4006-A7A4-55AE23AF2EE4}">
      <dgm:prSet/>
      <dgm:spPr/>
      <dgm:t>
        <a:bodyPr/>
        <a:lstStyle/>
        <a:p>
          <a:endParaRPr lang="en-US"/>
        </a:p>
      </dgm:t>
    </dgm:pt>
    <dgm:pt modelId="{7E22F500-FC55-4A31-BE8D-7068BD91DA4E}">
      <dgm:prSet/>
      <dgm:spPr/>
      <dgm:t>
        <a:bodyPr/>
        <a:lstStyle/>
        <a:p>
          <a:r>
            <a:rPr lang="en-US" dirty="0"/>
            <a:t>Know you belong</a:t>
          </a:r>
        </a:p>
      </dgm:t>
    </dgm:pt>
    <dgm:pt modelId="{2075679E-4388-4B6F-8D62-CA08F90FCD38}" type="parTrans" cxnId="{ED328C5C-2238-451E-BA74-F00005104F97}">
      <dgm:prSet/>
      <dgm:spPr/>
      <dgm:t>
        <a:bodyPr/>
        <a:lstStyle/>
        <a:p>
          <a:endParaRPr lang="en-US"/>
        </a:p>
      </dgm:t>
    </dgm:pt>
    <dgm:pt modelId="{4DBADF41-C973-4D0A-9180-D944AB181DA7}" type="sibTrans" cxnId="{ED328C5C-2238-451E-BA74-F00005104F97}">
      <dgm:prSet/>
      <dgm:spPr/>
      <dgm:t>
        <a:bodyPr/>
        <a:lstStyle/>
        <a:p>
          <a:endParaRPr lang="en-US"/>
        </a:p>
      </dgm:t>
    </dgm:pt>
    <dgm:pt modelId="{3C310AB0-4C5A-4774-81E2-E922BD4B21D1}" type="pres">
      <dgm:prSet presAssocID="{40681149-F6C9-46C8-9D64-755C1C656F4C}" presName="vert0" presStyleCnt="0">
        <dgm:presLayoutVars>
          <dgm:dir/>
          <dgm:animOne val="branch"/>
          <dgm:animLvl val="lvl"/>
        </dgm:presLayoutVars>
      </dgm:prSet>
      <dgm:spPr/>
    </dgm:pt>
    <dgm:pt modelId="{9E82491A-639A-4A4E-898C-843DC3D043FA}" type="pres">
      <dgm:prSet presAssocID="{903319E5-3288-47AD-86A0-A83CADCE9D00}" presName="thickLine" presStyleLbl="alignNode1" presStyleIdx="0" presStyleCnt="2"/>
      <dgm:spPr/>
    </dgm:pt>
    <dgm:pt modelId="{DD80501B-B2A8-4205-BD36-8EA094475256}" type="pres">
      <dgm:prSet presAssocID="{903319E5-3288-47AD-86A0-A83CADCE9D00}" presName="horz1" presStyleCnt="0"/>
      <dgm:spPr/>
    </dgm:pt>
    <dgm:pt modelId="{60E40B97-AFA2-4860-A4CD-B37900811BC3}" type="pres">
      <dgm:prSet presAssocID="{903319E5-3288-47AD-86A0-A83CADCE9D00}" presName="tx1" presStyleLbl="revTx" presStyleIdx="0" presStyleCnt="2"/>
      <dgm:spPr/>
    </dgm:pt>
    <dgm:pt modelId="{50472A02-E15B-4546-8E5F-781F6605902E}" type="pres">
      <dgm:prSet presAssocID="{903319E5-3288-47AD-86A0-A83CADCE9D00}" presName="vert1" presStyleCnt="0"/>
      <dgm:spPr/>
    </dgm:pt>
    <dgm:pt modelId="{6B1112E4-22F5-4FF8-BF8D-80395F24FB9B}" type="pres">
      <dgm:prSet presAssocID="{7E22F500-FC55-4A31-BE8D-7068BD91DA4E}" presName="thickLine" presStyleLbl="alignNode1" presStyleIdx="1" presStyleCnt="2"/>
      <dgm:spPr/>
    </dgm:pt>
    <dgm:pt modelId="{C2D9C1CD-C418-4576-9EF8-4BF83B32E337}" type="pres">
      <dgm:prSet presAssocID="{7E22F500-FC55-4A31-BE8D-7068BD91DA4E}" presName="horz1" presStyleCnt="0"/>
      <dgm:spPr/>
    </dgm:pt>
    <dgm:pt modelId="{B48B423D-266B-4C17-BD0E-3B7EDAB32609}" type="pres">
      <dgm:prSet presAssocID="{7E22F500-FC55-4A31-BE8D-7068BD91DA4E}" presName="tx1" presStyleLbl="revTx" presStyleIdx="1" presStyleCnt="2"/>
      <dgm:spPr/>
    </dgm:pt>
    <dgm:pt modelId="{C0BFA1BA-200A-4CF9-83C7-E8BC139D2CF4}" type="pres">
      <dgm:prSet presAssocID="{7E22F500-FC55-4A31-BE8D-7068BD91DA4E}" presName="vert1" presStyleCnt="0"/>
      <dgm:spPr/>
    </dgm:pt>
  </dgm:ptLst>
  <dgm:cxnLst>
    <dgm:cxn modelId="{9F20DA2B-8BC8-44C0-AC05-ED725459857B}" type="presOf" srcId="{903319E5-3288-47AD-86A0-A83CADCE9D00}" destId="{60E40B97-AFA2-4860-A4CD-B37900811BC3}" srcOrd="0" destOrd="0" presId="urn:microsoft.com/office/officeart/2008/layout/LinedList"/>
    <dgm:cxn modelId="{ED328C5C-2238-451E-BA74-F00005104F97}" srcId="{40681149-F6C9-46C8-9D64-755C1C656F4C}" destId="{7E22F500-FC55-4A31-BE8D-7068BD91DA4E}" srcOrd="1" destOrd="0" parTransId="{2075679E-4388-4B6F-8D62-CA08F90FCD38}" sibTransId="{4DBADF41-C973-4D0A-9180-D944AB181DA7}"/>
    <dgm:cxn modelId="{3E426A90-1900-4D35-B68F-ADEA6733F1E7}" type="presOf" srcId="{7E22F500-FC55-4A31-BE8D-7068BD91DA4E}" destId="{B48B423D-266B-4C17-BD0E-3B7EDAB32609}" srcOrd="0" destOrd="0" presId="urn:microsoft.com/office/officeart/2008/layout/LinedList"/>
    <dgm:cxn modelId="{CD417DCB-CE2F-4006-A7A4-55AE23AF2EE4}" srcId="{40681149-F6C9-46C8-9D64-755C1C656F4C}" destId="{903319E5-3288-47AD-86A0-A83CADCE9D00}" srcOrd="0" destOrd="0" parTransId="{B414F22F-D466-4365-8CEA-09B96E6D73F3}" sibTransId="{5E67B42E-66DE-4262-B81D-A9EE797C18DE}"/>
    <dgm:cxn modelId="{6D1AF2DA-D04E-4064-B05E-538C4067A256}" type="presOf" srcId="{40681149-F6C9-46C8-9D64-755C1C656F4C}" destId="{3C310AB0-4C5A-4774-81E2-E922BD4B21D1}" srcOrd="0" destOrd="0" presId="urn:microsoft.com/office/officeart/2008/layout/LinedList"/>
    <dgm:cxn modelId="{691D3389-6351-4118-B37B-FC96244472BD}" type="presParOf" srcId="{3C310AB0-4C5A-4774-81E2-E922BD4B21D1}" destId="{9E82491A-639A-4A4E-898C-843DC3D043FA}" srcOrd="0" destOrd="0" presId="urn:microsoft.com/office/officeart/2008/layout/LinedList"/>
    <dgm:cxn modelId="{877C5B00-D69D-4554-AB17-75C9B5C72B5A}" type="presParOf" srcId="{3C310AB0-4C5A-4774-81E2-E922BD4B21D1}" destId="{DD80501B-B2A8-4205-BD36-8EA094475256}" srcOrd="1" destOrd="0" presId="urn:microsoft.com/office/officeart/2008/layout/LinedList"/>
    <dgm:cxn modelId="{3E69FB35-D91D-43A2-8750-BC3C8400123E}" type="presParOf" srcId="{DD80501B-B2A8-4205-BD36-8EA094475256}" destId="{60E40B97-AFA2-4860-A4CD-B37900811BC3}" srcOrd="0" destOrd="0" presId="urn:microsoft.com/office/officeart/2008/layout/LinedList"/>
    <dgm:cxn modelId="{DFB71C67-69F0-4060-915E-1EB7C882EC7C}" type="presParOf" srcId="{DD80501B-B2A8-4205-BD36-8EA094475256}" destId="{50472A02-E15B-4546-8E5F-781F6605902E}" srcOrd="1" destOrd="0" presId="urn:microsoft.com/office/officeart/2008/layout/LinedList"/>
    <dgm:cxn modelId="{30D75816-D10F-4E10-848F-2F4CB3A9D695}" type="presParOf" srcId="{3C310AB0-4C5A-4774-81E2-E922BD4B21D1}" destId="{6B1112E4-22F5-4FF8-BF8D-80395F24FB9B}" srcOrd="2" destOrd="0" presId="urn:microsoft.com/office/officeart/2008/layout/LinedList"/>
    <dgm:cxn modelId="{86E6C342-8476-43CB-B917-5105CAC98370}" type="presParOf" srcId="{3C310AB0-4C5A-4774-81E2-E922BD4B21D1}" destId="{C2D9C1CD-C418-4576-9EF8-4BF83B32E337}" srcOrd="3" destOrd="0" presId="urn:microsoft.com/office/officeart/2008/layout/LinedList"/>
    <dgm:cxn modelId="{D93D3EA0-3F6B-4298-B3D6-C3D9FDFBF3CC}" type="presParOf" srcId="{C2D9C1CD-C418-4576-9EF8-4BF83B32E337}" destId="{B48B423D-266B-4C17-BD0E-3B7EDAB32609}" srcOrd="0" destOrd="0" presId="urn:microsoft.com/office/officeart/2008/layout/LinedList"/>
    <dgm:cxn modelId="{0FBE18BF-F392-4EB6-B5FE-3E549842E18A}" type="presParOf" srcId="{C2D9C1CD-C418-4576-9EF8-4BF83B32E337}" destId="{C0BFA1BA-200A-4CF9-83C7-E8BC139D2CF4}"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012E9E0-CF0A-46FC-B5CE-92A894CDA2C9}" type="doc">
      <dgm:prSet loTypeId="urn:microsoft.com/office/officeart/2008/layout/LinedList" loCatId="list" qsTypeId="urn:microsoft.com/office/officeart/2005/8/quickstyle/simple2" qsCatId="simple" csTypeId="urn:microsoft.com/office/officeart/2005/8/colors/colorful1" csCatId="colorful" phldr="1"/>
      <dgm:spPr/>
    </dgm:pt>
    <dgm:pt modelId="{9D51BD2A-B241-49D2-818E-032A514F6BA3}">
      <dgm:prSet phldrT="[Text]"/>
      <dgm:spPr/>
      <dgm:t>
        <a:bodyPr/>
        <a:lstStyle/>
        <a:p>
          <a:r>
            <a:rPr lang="en-US" b="1"/>
            <a:t>B</a:t>
          </a:r>
          <a:r>
            <a:rPr lang="en-US"/>
            <a:t>oundaries</a:t>
          </a:r>
        </a:p>
      </dgm:t>
    </dgm:pt>
    <dgm:pt modelId="{287E9F0F-ADA8-44DD-A6D5-8946C6BA81DB}" type="parTrans" cxnId="{79C425DA-3443-4C0D-97A8-5E25BE44E6CA}">
      <dgm:prSet/>
      <dgm:spPr/>
      <dgm:t>
        <a:bodyPr/>
        <a:lstStyle/>
        <a:p>
          <a:endParaRPr lang="en-US" sz="2400"/>
        </a:p>
      </dgm:t>
    </dgm:pt>
    <dgm:pt modelId="{787DCC9B-5FA7-4AA3-B283-E1B202CFCF36}" type="sibTrans" cxnId="{79C425DA-3443-4C0D-97A8-5E25BE44E6CA}">
      <dgm:prSet/>
      <dgm:spPr/>
      <dgm:t>
        <a:bodyPr/>
        <a:lstStyle/>
        <a:p>
          <a:endParaRPr lang="en-US"/>
        </a:p>
      </dgm:t>
    </dgm:pt>
    <dgm:pt modelId="{3763E5AD-8C99-4A51-A76D-D630A4CA3282}">
      <dgm:prSet phldrT="[Text]"/>
      <dgm:spPr/>
      <dgm:t>
        <a:bodyPr/>
        <a:lstStyle/>
        <a:p>
          <a:r>
            <a:rPr lang="en-US" b="1" dirty="0"/>
            <a:t>R</a:t>
          </a:r>
          <a:r>
            <a:rPr lang="en-US" dirty="0"/>
            <a:t>eliability</a:t>
          </a:r>
        </a:p>
      </dgm:t>
    </dgm:pt>
    <dgm:pt modelId="{715682C8-9E35-460A-B5D8-485C16F79E84}" type="parTrans" cxnId="{AB21D3B7-57F1-4C79-8D13-4D5055A84016}">
      <dgm:prSet/>
      <dgm:spPr/>
      <dgm:t>
        <a:bodyPr/>
        <a:lstStyle/>
        <a:p>
          <a:endParaRPr lang="en-US" sz="2400"/>
        </a:p>
      </dgm:t>
    </dgm:pt>
    <dgm:pt modelId="{5EEEC986-9808-4B11-BCB7-CE8AFFD1FE65}" type="sibTrans" cxnId="{AB21D3B7-57F1-4C79-8D13-4D5055A84016}">
      <dgm:prSet/>
      <dgm:spPr/>
      <dgm:t>
        <a:bodyPr/>
        <a:lstStyle/>
        <a:p>
          <a:endParaRPr lang="en-US"/>
        </a:p>
      </dgm:t>
    </dgm:pt>
    <dgm:pt modelId="{B8DC24E5-C4A3-4D24-800D-19E950AE8F2F}">
      <dgm:prSet phldrT="[Text]"/>
      <dgm:spPr/>
      <dgm:t>
        <a:bodyPr/>
        <a:lstStyle/>
        <a:p>
          <a:r>
            <a:rPr lang="en-US" b="1"/>
            <a:t>A</a:t>
          </a:r>
          <a:r>
            <a:rPr lang="en-US"/>
            <a:t>ccountability</a:t>
          </a:r>
        </a:p>
      </dgm:t>
    </dgm:pt>
    <dgm:pt modelId="{5ECB7E84-B26C-431C-BFFC-A50E96C1B05B}" type="parTrans" cxnId="{EBFB359F-C925-4782-ABA7-323155352D1B}">
      <dgm:prSet/>
      <dgm:spPr/>
      <dgm:t>
        <a:bodyPr/>
        <a:lstStyle/>
        <a:p>
          <a:endParaRPr lang="en-US" sz="2400"/>
        </a:p>
      </dgm:t>
    </dgm:pt>
    <dgm:pt modelId="{C008BFDB-16DA-4B3F-91C5-08403E2A023D}" type="sibTrans" cxnId="{EBFB359F-C925-4782-ABA7-323155352D1B}">
      <dgm:prSet/>
      <dgm:spPr/>
      <dgm:t>
        <a:bodyPr/>
        <a:lstStyle/>
        <a:p>
          <a:endParaRPr lang="en-US"/>
        </a:p>
      </dgm:t>
    </dgm:pt>
    <dgm:pt modelId="{DC7C199E-C7DA-4675-9819-38006F728C67}">
      <dgm:prSet phldrT="[Text]"/>
      <dgm:spPr/>
      <dgm:t>
        <a:bodyPr/>
        <a:lstStyle/>
        <a:p>
          <a:r>
            <a:rPr lang="en-US" b="1"/>
            <a:t>V</a:t>
          </a:r>
          <a:r>
            <a:rPr lang="en-US"/>
            <a:t>ault</a:t>
          </a:r>
        </a:p>
      </dgm:t>
    </dgm:pt>
    <dgm:pt modelId="{A5C1C0AF-D415-44CC-BF5B-C9AD87C2C6E8}" type="parTrans" cxnId="{7C2A3BD9-5E55-4F19-95BA-4FA9B6FDBECE}">
      <dgm:prSet/>
      <dgm:spPr/>
      <dgm:t>
        <a:bodyPr/>
        <a:lstStyle/>
        <a:p>
          <a:endParaRPr lang="en-US" sz="2400"/>
        </a:p>
      </dgm:t>
    </dgm:pt>
    <dgm:pt modelId="{0099E604-77BF-4582-ADB2-D382823F75E6}" type="sibTrans" cxnId="{7C2A3BD9-5E55-4F19-95BA-4FA9B6FDBECE}">
      <dgm:prSet/>
      <dgm:spPr/>
      <dgm:t>
        <a:bodyPr/>
        <a:lstStyle/>
        <a:p>
          <a:endParaRPr lang="en-US"/>
        </a:p>
      </dgm:t>
    </dgm:pt>
    <dgm:pt modelId="{2881B3DF-B7F3-40B2-8248-3B2C0176157C}">
      <dgm:prSet phldrT="[Text]"/>
      <dgm:spPr/>
      <dgm:t>
        <a:bodyPr/>
        <a:lstStyle/>
        <a:p>
          <a:r>
            <a:rPr lang="en-US" b="1"/>
            <a:t>I</a:t>
          </a:r>
          <a:r>
            <a:rPr lang="en-US"/>
            <a:t>ntegrity</a:t>
          </a:r>
        </a:p>
      </dgm:t>
    </dgm:pt>
    <dgm:pt modelId="{5185C248-188B-4D2E-A36C-44EEDD8F6B5C}" type="parTrans" cxnId="{5C2FC13C-2179-489D-A079-E093B0E183C5}">
      <dgm:prSet/>
      <dgm:spPr/>
      <dgm:t>
        <a:bodyPr/>
        <a:lstStyle/>
        <a:p>
          <a:endParaRPr lang="en-US" sz="2400"/>
        </a:p>
      </dgm:t>
    </dgm:pt>
    <dgm:pt modelId="{AB668187-B7F2-44F6-85CD-8EFCB7F92C5A}" type="sibTrans" cxnId="{5C2FC13C-2179-489D-A079-E093B0E183C5}">
      <dgm:prSet/>
      <dgm:spPr/>
      <dgm:t>
        <a:bodyPr/>
        <a:lstStyle/>
        <a:p>
          <a:endParaRPr lang="en-US"/>
        </a:p>
      </dgm:t>
    </dgm:pt>
    <dgm:pt modelId="{BDB8FBC0-6BB5-4E8F-8865-2C9C87FFC6F6}">
      <dgm:prSet phldrT="[Text]"/>
      <dgm:spPr/>
      <dgm:t>
        <a:bodyPr/>
        <a:lstStyle/>
        <a:p>
          <a:r>
            <a:rPr lang="en-US" b="1"/>
            <a:t>N</a:t>
          </a:r>
          <a:r>
            <a:rPr lang="en-US"/>
            <a:t>on-Judgement</a:t>
          </a:r>
        </a:p>
      </dgm:t>
    </dgm:pt>
    <dgm:pt modelId="{0E395A85-A33B-4212-A7D9-82273539413E}" type="parTrans" cxnId="{F9139889-98EE-46B1-B5CC-F38F3FA425FF}">
      <dgm:prSet/>
      <dgm:spPr/>
      <dgm:t>
        <a:bodyPr/>
        <a:lstStyle/>
        <a:p>
          <a:endParaRPr lang="en-US" sz="2400"/>
        </a:p>
      </dgm:t>
    </dgm:pt>
    <dgm:pt modelId="{B010A7C8-3D9C-480B-9E72-4C80FE176C2F}" type="sibTrans" cxnId="{F9139889-98EE-46B1-B5CC-F38F3FA425FF}">
      <dgm:prSet/>
      <dgm:spPr/>
      <dgm:t>
        <a:bodyPr/>
        <a:lstStyle/>
        <a:p>
          <a:endParaRPr lang="en-US"/>
        </a:p>
      </dgm:t>
    </dgm:pt>
    <dgm:pt modelId="{0372172F-3D77-43A6-9A19-683E1C7CE13B}">
      <dgm:prSet phldrT="[Text]"/>
      <dgm:spPr/>
      <dgm:t>
        <a:bodyPr/>
        <a:lstStyle/>
        <a:p>
          <a:r>
            <a:rPr lang="en-US" b="1"/>
            <a:t>G</a:t>
          </a:r>
          <a:r>
            <a:rPr lang="en-US"/>
            <a:t>enerosity</a:t>
          </a:r>
        </a:p>
      </dgm:t>
    </dgm:pt>
    <dgm:pt modelId="{BAA28868-095B-4A03-B1BD-28F01DE2AD29}" type="parTrans" cxnId="{B4FFB33E-47D8-4700-9DA8-42E552921690}">
      <dgm:prSet/>
      <dgm:spPr/>
      <dgm:t>
        <a:bodyPr/>
        <a:lstStyle/>
        <a:p>
          <a:endParaRPr lang="en-US" sz="2400"/>
        </a:p>
      </dgm:t>
    </dgm:pt>
    <dgm:pt modelId="{FE432212-B4A5-4CBA-B1C5-FD79EA3046E5}" type="sibTrans" cxnId="{B4FFB33E-47D8-4700-9DA8-42E552921690}">
      <dgm:prSet/>
      <dgm:spPr/>
      <dgm:t>
        <a:bodyPr/>
        <a:lstStyle/>
        <a:p>
          <a:endParaRPr lang="en-US"/>
        </a:p>
      </dgm:t>
    </dgm:pt>
    <dgm:pt modelId="{DF158350-8AA7-4808-9137-23011FEDEFAC}" type="pres">
      <dgm:prSet presAssocID="{1012E9E0-CF0A-46FC-B5CE-92A894CDA2C9}" presName="vert0" presStyleCnt="0">
        <dgm:presLayoutVars>
          <dgm:dir/>
          <dgm:animOne val="branch"/>
          <dgm:animLvl val="lvl"/>
        </dgm:presLayoutVars>
      </dgm:prSet>
      <dgm:spPr/>
    </dgm:pt>
    <dgm:pt modelId="{C486FDFF-27B9-499A-B3BE-B7784A0D6BF8}" type="pres">
      <dgm:prSet presAssocID="{9D51BD2A-B241-49D2-818E-032A514F6BA3}" presName="thickLine" presStyleLbl="alignNode1" presStyleIdx="0" presStyleCnt="7"/>
      <dgm:spPr/>
    </dgm:pt>
    <dgm:pt modelId="{CA0D14D4-BCDA-498A-8422-63EDD492B356}" type="pres">
      <dgm:prSet presAssocID="{9D51BD2A-B241-49D2-818E-032A514F6BA3}" presName="horz1" presStyleCnt="0"/>
      <dgm:spPr/>
    </dgm:pt>
    <dgm:pt modelId="{B925E736-4F96-40CA-BA58-56A223CF48E1}" type="pres">
      <dgm:prSet presAssocID="{9D51BD2A-B241-49D2-818E-032A514F6BA3}" presName="tx1" presStyleLbl="revTx" presStyleIdx="0" presStyleCnt="7"/>
      <dgm:spPr/>
    </dgm:pt>
    <dgm:pt modelId="{E72B2990-986B-4200-BE37-A83D02D9EEF1}" type="pres">
      <dgm:prSet presAssocID="{9D51BD2A-B241-49D2-818E-032A514F6BA3}" presName="vert1" presStyleCnt="0"/>
      <dgm:spPr/>
    </dgm:pt>
    <dgm:pt modelId="{2F1F4E3A-01E3-452F-8CDE-37463E1063FF}" type="pres">
      <dgm:prSet presAssocID="{3763E5AD-8C99-4A51-A76D-D630A4CA3282}" presName="thickLine" presStyleLbl="alignNode1" presStyleIdx="1" presStyleCnt="7"/>
      <dgm:spPr/>
    </dgm:pt>
    <dgm:pt modelId="{FF90B36B-AEEA-420F-A482-149B1C1EEC44}" type="pres">
      <dgm:prSet presAssocID="{3763E5AD-8C99-4A51-A76D-D630A4CA3282}" presName="horz1" presStyleCnt="0"/>
      <dgm:spPr/>
    </dgm:pt>
    <dgm:pt modelId="{8CDCE833-A8CA-4F04-9CBB-4553191A5B55}" type="pres">
      <dgm:prSet presAssocID="{3763E5AD-8C99-4A51-A76D-D630A4CA3282}" presName="tx1" presStyleLbl="revTx" presStyleIdx="1" presStyleCnt="7"/>
      <dgm:spPr/>
    </dgm:pt>
    <dgm:pt modelId="{0CECD7CF-FADA-4B69-967E-4D4710B21130}" type="pres">
      <dgm:prSet presAssocID="{3763E5AD-8C99-4A51-A76D-D630A4CA3282}" presName="vert1" presStyleCnt="0"/>
      <dgm:spPr/>
    </dgm:pt>
    <dgm:pt modelId="{919BDF8C-BDD3-495F-BCFC-8D72E949A1B0}" type="pres">
      <dgm:prSet presAssocID="{B8DC24E5-C4A3-4D24-800D-19E950AE8F2F}" presName="thickLine" presStyleLbl="alignNode1" presStyleIdx="2" presStyleCnt="7"/>
      <dgm:spPr/>
    </dgm:pt>
    <dgm:pt modelId="{BB108DAA-EECA-4273-ADE5-EF67EE352623}" type="pres">
      <dgm:prSet presAssocID="{B8DC24E5-C4A3-4D24-800D-19E950AE8F2F}" presName="horz1" presStyleCnt="0"/>
      <dgm:spPr/>
    </dgm:pt>
    <dgm:pt modelId="{2E9BEA4D-E609-4DB2-AE2D-FFA20721B16F}" type="pres">
      <dgm:prSet presAssocID="{B8DC24E5-C4A3-4D24-800D-19E950AE8F2F}" presName="tx1" presStyleLbl="revTx" presStyleIdx="2" presStyleCnt="7"/>
      <dgm:spPr/>
    </dgm:pt>
    <dgm:pt modelId="{A18FFDF1-55F3-4576-A96D-1986E5533C93}" type="pres">
      <dgm:prSet presAssocID="{B8DC24E5-C4A3-4D24-800D-19E950AE8F2F}" presName="vert1" presStyleCnt="0"/>
      <dgm:spPr/>
    </dgm:pt>
    <dgm:pt modelId="{5EF035D4-0D8B-41D4-8F4A-EFBC583C10D6}" type="pres">
      <dgm:prSet presAssocID="{DC7C199E-C7DA-4675-9819-38006F728C67}" presName="thickLine" presStyleLbl="alignNode1" presStyleIdx="3" presStyleCnt="7"/>
      <dgm:spPr/>
    </dgm:pt>
    <dgm:pt modelId="{A55E01AF-6CEF-4999-B37B-25F9D6D95B75}" type="pres">
      <dgm:prSet presAssocID="{DC7C199E-C7DA-4675-9819-38006F728C67}" presName="horz1" presStyleCnt="0"/>
      <dgm:spPr/>
    </dgm:pt>
    <dgm:pt modelId="{EF588A1E-C751-4332-9B6E-FD864AF3A3E8}" type="pres">
      <dgm:prSet presAssocID="{DC7C199E-C7DA-4675-9819-38006F728C67}" presName="tx1" presStyleLbl="revTx" presStyleIdx="3" presStyleCnt="7"/>
      <dgm:spPr/>
    </dgm:pt>
    <dgm:pt modelId="{9E43DE5E-E2BE-49DF-98D5-46ED6A25EE6A}" type="pres">
      <dgm:prSet presAssocID="{DC7C199E-C7DA-4675-9819-38006F728C67}" presName="vert1" presStyleCnt="0"/>
      <dgm:spPr/>
    </dgm:pt>
    <dgm:pt modelId="{F4527D5A-6D17-4F11-9A28-0443428B920B}" type="pres">
      <dgm:prSet presAssocID="{2881B3DF-B7F3-40B2-8248-3B2C0176157C}" presName="thickLine" presStyleLbl="alignNode1" presStyleIdx="4" presStyleCnt="7"/>
      <dgm:spPr/>
    </dgm:pt>
    <dgm:pt modelId="{7CD4839A-A73E-49A9-BF3D-53DF11261106}" type="pres">
      <dgm:prSet presAssocID="{2881B3DF-B7F3-40B2-8248-3B2C0176157C}" presName="horz1" presStyleCnt="0"/>
      <dgm:spPr/>
    </dgm:pt>
    <dgm:pt modelId="{2CE24B50-BC3B-48DB-ACD0-364F1A898734}" type="pres">
      <dgm:prSet presAssocID="{2881B3DF-B7F3-40B2-8248-3B2C0176157C}" presName="tx1" presStyleLbl="revTx" presStyleIdx="4" presStyleCnt="7"/>
      <dgm:spPr/>
    </dgm:pt>
    <dgm:pt modelId="{4FBBD30B-B230-4EF1-A026-59CDD6CF5BC0}" type="pres">
      <dgm:prSet presAssocID="{2881B3DF-B7F3-40B2-8248-3B2C0176157C}" presName="vert1" presStyleCnt="0"/>
      <dgm:spPr/>
    </dgm:pt>
    <dgm:pt modelId="{BB49CB0E-E9CA-4787-980F-B7682B480E71}" type="pres">
      <dgm:prSet presAssocID="{BDB8FBC0-6BB5-4E8F-8865-2C9C87FFC6F6}" presName="thickLine" presStyleLbl="alignNode1" presStyleIdx="5" presStyleCnt="7"/>
      <dgm:spPr/>
    </dgm:pt>
    <dgm:pt modelId="{A256B526-E6C8-42F7-927F-1CF2171BBD7E}" type="pres">
      <dgm:prSet presAssocID="{BDB8FBC0-6BB5-4E8F-8865-2C9C87FFC6F6}" presName="horz1" presStyleCnt="0"/>
      <dgm:spPr/>
    </dgm:pt>
    <dgm:pt modelId="{875B9D32-5C9D-41B5-801B-0A95980A8A97}" type="pres">
      <dgm:prSet presAssocID="{BDB8FBC0-6BB5-4E8F-8865-2C9C87FFC6F6}" presName="tx1" presStyleLbl="revTx" presStyleIdx="5" presStyleCnt="7"/>
      <dgm:spPr/>
    </dgm:pt>
    <dgm:pt modelId="{4A2DD0BF-EDEC-491F-A914-F31889D89A5A}" type="pres">
      <dgm:prSet presAssocID="{BDB8FBC0-6BB5-4E8F-8865-2C9C87FFC6F6}" presName="vert1" presStyleCnt="0"/>
      <dgm:spPr/>
    </dgm:pt>
    <dgm:pt modelId="{803C3101-50D9-495B-B810-78665B9237A3}" type="pres">
      <dgm:prSet presAssocID="{0372172F-3D77-43A6-9A19-683E1C7CE13B}" presName="thickLine" presStyleLbl="alignNode1" presStyleIdx="6" presStyleCnt="7"/>
      <dgm:spPr/>
    </dgm:pt>
    <dgm:pt modelId="{489E781A-C7F3-45B7-9273-AE234EA8E712}" type="pres">
      <dgm:prSet presAssocID="{0372172F-3D77-43A6-9A19-683E1C7CE13B}" presName="horz1" presStyleCnt="0"/>
      <dgm:spPr/>
    </dgm:pt>
    <dgm:pt modelId="{A3DD9A9F-3BFC-42DF-B5DE-BCCE3BC37884}" type="pres">
      <dgm:prSet presAssocID="{0372172F-3D77-43A6-9A19-683E1C7CE13B}" presName="tx1" presStyleLbl="revTx" presStyleIdx="6" presStyleCnt="7"/>
      <dgm:spPr/>
    </dgm:pt>
    <dgm:pt modelId="{95D0E103-258E-4703-8749-9D076747F001}" type="pres">
      <dgm:prSet presAssocID="{0372172F-3D77-43A6-9A19-683E1C7CE13B}" presName="vert1" presStyleCnt="0"/>
      <dgm:spPr/>
    </dgm:pt>
  </dgm:ptLst>
  <dgm:cxnLst>
    <dgm:cxn modelId="{DF028904-BB4D-4F21-90CF-CAB514F52A54}" type="presOf" srcId="{BDB8FBC0-6BB5-4E8F-8865-2C9C87FFC6F6}" destId="{875B9D32-5C9D-41B5-801B-0A95980A8A97}" srcOrd="0" destOrd="0" presId="urn:microsoft.com/office/officeart/2008/layout/LinedList"/>
    <dgm:cxn modelId="{A939C308-CEA3-4E89-BD80-6917ADEAB4A1}" type="presOf" srcId="{1012E9E0-CF0A-46FC-B5CE-92A894CDA2C9}" destId="{DF158350-8AA7-4808-9137-23011FEDEFAC}" srcOrd="0" destOrd="0" presId="urn:microsoft.com/office/officeart/2008/layout/LinedList"/>
    <dgm:cxn modelId="{640F6E14-34EB-4C65-A20A-2C4BF83E6FC8}" type="presOf" srcId="{0372172F-3D77-43A6-9A19-683E1C7CE13B}" destId="{A3DD9A9F-3BFC-42DF-B5DE-BCCE3BC37884}" srcOrd="0" destOrd="0" presId="urn:microsoft.com/office/officeart/2008/layout/LinedList"/>
    <dgm:cxn modelId="{5C2FC13C-2179-489D-A079-E093B0E183C5}" srcId="{1012E9E0-CF0A-46FC-B5CE-92A894CDA2C9}" destId="{2881B3DF-B7F3-40B2-8248-3B2C0176157C}" srcOrd="4" destOrd="0" parTransId="{5185C248-188B-4D2E-A36C-44EEDD8F6B5C}" sibTransId="{AB668187-B7F2-44F6-85CD-8EFCB7F92C5A}"/>
    <dgm:cxn modelId="{B4FFB33E-47D8-4700-9DA8-42E552921690}" srcId="{1012E9E0-CF0A-46FC-B5CE-92A894CDA2C9}" destId="{0372172F-3D77-43A6-9A19-683E1C7CE13B}" srcOrd="6" destOrd="0" parTransId="{BAA28868-095B-4A03-B1BD-28F01DE2AD29}" sibTransId="{FE432212-B4A5-4CBA-B1C5-FD79EA3046E5}"/>
    <dgm:cxn modelId="{7BE73D41-A08D-4CF8-8CDF-DF7EF75B6107}" type="presOf" srcId="{2881B3DF-B7F3-40B2-8248-3B2C0176157C}" destId="{2CE24B50-BC3B-48DB-ACD0-364F1A898734}" srcOrd="0" destOrd="0" presId="urn:microsoft.com/office/officeart/2008/layout/LinedList"/>
    <dgm:cxn modelId="{0DF66482-453D-4E82-B635-54639A2F9D0E}" type="presOf" srcId="{3763E5AD-8C99-4A51-A76D-D630A4CA3282}" destId="{8CDCE833-A8CA-4F04-9CBB-4553191A5B55}" srcOrd="0" destOrd="0" presId="urn:microsoft.com/office/officeart/2008/layout/LinedList"/>
    <dgm:cxn modelId="{F9139889-98EE-46B1-B5CC-F38F3FA425FF}" srcId="{1012E9E0-CF0A-46FC-B5CE-92A894CDA2C9}" destId="{BDB8FBC0-6BB5-4E8F-8865-2C9C87FFC6F6}" srcOrd="5" destOrd="0" parTransId="{0E395A85-A33B-4212-A7D9-82273539413E}" sibTransId="{B010A7C8-3D9C-480B-9E72-4C80FE176C2F}"/>
    <dgm:cxn modelId="{FF513594-6D8B-49B6-97EB-B680358F1104}" type="presOf" srcId="{9D51BD2A-B241-49D2-818E-032A514F6BA3}" destId="{B925E736-4F96-40CA-BA58-56A223CF48E1}" srcOrd="0" destOrd="0" presId="urn:microsoft.com/office/officeart/2008/layout/LinedList"/>
    <dgm:cxn modelId="{EBFB359F-C925-4782-ABA7-323155352D1B}" srcId="{1012E9E0-CF0A-46FC-B5CE-92A894CDA2C9}" destId="{B8DC24E5-C4A3-4D24-800D-19E950AE8F2F}" srcOrd="2" destOrd="0" parTransId="{5ECB7E84-B26C-431C-BFFC-A50E96C1B05B}" sibTransId="{C008BFDB-16DA-4B3F-91C5-08403E2A023D}"/>
    <dgm:cxn modelId="{AB21D3B7-57F1-4C79-8D13-4D5055A84016}" srcId="{1012E9E0-CF0A-46FC-B5CE-92A894CDA2C9}" destId="{3763E5AD-8C99-4A51-A76D-D630A4CA3282}" srcOrd="1" destOrd="0" parTransId="{715682C8-9E35-460A-B5D8-485C16F79E84}" sibTransId="{5EEEC986-9808-4B11-BCB7-CE8AFFD1FE65}"/>
    <dgm:cxn modelId="{701F8EBF-1AF4-4750-8B62-15DD946B8044}" type="presOf" srcId="{B8DC24E5-C4A3-4D24-800D-19E950AE8F2F}" destId="{2E9BEA4D-E609-4DB2-AE2D-FFA20721B16F}" srcOrd="0" destOrd="0" presId="urn:microsoft.com/office/officeart/2008/layout/LinedList"/>
    <dgm:cxn modelId="{7C2A3BD9-5E55-4F19-95BA-4FA9B6FDBECE}" srcId="{1012E9E0-CF0A-46FC-B5CE-92A894CDA2C9}" destId="{DC7C199E-C7DA-4675-9819-38006F728C67}" srcOrd="3" destOrd="0" parTransId="{A5C1C0AF-D415-44CC-BF5B-C9AD87C2C6E8}" sibTransId="{0099E604-77BF-4582-ADB2-D382823F75E6}"/>
    <dgm:cxn modelId="{79C425DA-3443-4C0D-97A8-5E25BE44E6CA}" srcId="{1012E9E0-CF0A-46FC-B5CE-92A894CDA2C9}" destId="{9D51BD2A-B241-49D2-818E-032A514F6BA3}" srcOrd="0" destOrd="0" parTransId="{287E9F0F-ADA8-44DD-A6D5-8946C6BA81DB}" sibTransId="{787DCC9B-5FA7-4AA3-B283-E1B202CFCF36}"/>
    <dgm:cxn modelId="{021B4AF3-7DF7-45DA-AD7B-346939A757D1}" type="presOf" srcId="{DC7C199E-C7DA-4675-9819-38006F728C67}" destId="{EF588A1E-C751-4332-9B6E-FD864AF3A3E8}" srcOrd="0" destOrd="0" presId="urn:microsoft.com/office/officeart/2008/layout/LinedList"/>
    <dgm:cxn modelId="{536612C4-8B0F-45D0-B351-FA9D253F3D0D}" type="presParOf" srcId="{DF158350-8AA7-4808-9137-23011FEDEFAC}" destId="{C486FDFF-27B9-499A-B3BE-B7784A0D6BF8}" srcOrd="0" destOrd="0" presId="urn:microsoft.com/office/officeart/2008/layout/LinedList"/>
    <dgm:cxn modelId="{76D41A28-4E28-4312-9D1E-4FA06EE0D7FD}" type="presParOf" srcId="{DF158350-8AA7-4808-9137-23011FEDEFAC}" destId="{CA0D14D4-BCDA-498A-8422-63EDD492B356}" srcOrd="1" destOrd="0" presId="urn:microsoft.com/office/officeart/2008/layout/LinedList"/>
    <dgm:cxn modelId="{2F9C98C9-9E64-4C2D-9D7B-46BC24239BD5}" type="presParOf" srcId="{CA0D14D4-BCDA-498A-8422-63EDD492B356}" destId="{B925E736-4F96-40CA-BA58-56A223CF48E1}" srcOrd="0" destOrd="0" presId="urn:microsoft.com/office/officeart/2008/layout/LinedList"/>
    <dgm:cxn modelId="{22B1D5DC-4136-420B-AD71-62BF13F36A5A}" type="presParOf" srcId="{CA0D14D4-BCDA-498A-8422-63EDD492B356}" destId="{E72B2990-986B-4200-BE37-A83D02D9EEF1}" srcOrd="1" destOrd="0" presId="urn:microsoft.com/office/officeart/2008/layout/LinedList"/>
    <dgm:cxn modelId="{1071EA06-15DA-4890-83A8-E51212CA930E}" type="presParOf" srcId="{DF158350-8AA7-4808-9137-23011FEDEFAC}" destId="{2F1F4E3A-01E3-452F-8CDE-37463E1063FF}" srcOrd="2" destOrd="0" presId="urn:microsoft.com/office/officeart/2008/layout/LinedList"/>
    <dgm:cxn modelId="{20DE822D-1F4C-4C95-9A9D-184B9C13B804}" type="presParOf" srcId="{DF158350-8AA7-4808-9137-23011FEDEFAC}" destId="{FF90B36B-AEEA-420F-A482-149B1C1EEC44}" srcOrd="3" destOrd="0" presId="urn:microsoft.com/office/officeart/2008/layout/LinedList"/>
    <dgm:cxn modelId="{0EB731D7-DE58-4121-A3FB-E4C6247793F5}" type="presParOf" srcId="{FF90B36B-AEEA-420F-A482-149B1C1EEC44}" destId="{8CDCE833-A8CA-4F04-9CBB-4553191A5B55}" srcOrd="0" destOrd="0" presId="urn:microsoft.com/office/officeart/2008/layout/LinedList"/>
    <dgm:cxn modelId="{3092185E-9565-42F9-ACEA-54988C37934E}" type="presParOf" srcId="{FF90B36B-AEEA-420F-A482-149B1C1EEC44}" destId="{0CECD7CF-FADA-4B69-967E-4D4710B21130}" srcOrd="1" destOrd="0" presId="urn:microsoft.com/office/officeart/2008/layout/LinedList"/>
    <dgm:cxn modelId="{7F959F69-1DF5-4CDF-85DD-4480316C8EC8}" type="presParOf" srcId="{DF158350-8AA7-4808-9137-23011FEDEFAC}" destId="{919BDF8C-BDD3-495F-BCFC-8D72E949A1B0}" srcOrd="4" destOrd="0" presId="urn:microsoft.com/office/officeart/2008/layout/LinedList"/>
    <dgm:cxn modelId="{FA15783D-9BB0-448F-B6FF-11CB051A26D3}" type="presParOf" srcId="{DF158350-8AA7-4808-9137-23011FEDEFAC}" destId="{BB108DAA-EECA-4273-ADE5-EF67EE352623}" srcOrd="5" destOrd="0" presId="urn:microsoft.com/office/officeart/2008/layout/LinedList"/>
    <dgm:cxn modelId="{F5F653B4-449B-4217-BC6B-2849D83C82FE}" type="presParOf" srcId="{BB108DAA-EECA-4273-ADE5-EF67EE352623}" destId="{2E9BEA4D-E609-4DB2-AE2D-FFA20721B16F}" srcOrd="0" destOrd="0" presId="urn:microsoft.com/office/officeart/2008/layout/LinedList"/>
    <dgm:cxn modelId="{49E27C1E-4AD8-458E-A540-A64CDD99B416}" type="presParOf" srcId="{BB108DAA-EECA-4273-ADE5-EF67EE352623}" destId="{A18FFDF1-55F3-4576-A96D-1986E5533C93}" srcOrd="1" destOrd="0" presId="urn:microsoft.com/office/officeart/2008/layout/LinedList"/>
    <dgm:cxn modelId="{DCB9A18A-7E71-4947-8864-70E6B36E1E5D}" type="presParOf" srcId="{DF158350-8AA7-4808-9137-23011FEDEFAC}" destId="{5EF035D4-0D8B-41D4-8F4A-EFBC583C10D6}" srcOrd="6" destOrd="0" presId="urn:microsoft.com/office/officeart/2008/layout/LinedList"/>
    <dgm:cxn modelId="{05AFDA0D-CB48-413C-976B-6534AC5E5E33}" type="presParOf" srcId="{DF158350-8AA7-4808-9137-23011FEDEFAC}" destId="{A55E01AF-6CEF-4999-B37B-25F9D6D95B75}" srcOrd="7" destOrd="0" presId="urn:microsoft.com/office/officeart/2008/layout/LinedList"/>
    <dgm:cxn modelId="{B80CAA20-04C4-45FC-97D3-0328345C34DC}" type="presParOf" srcId="{A55E01AF-6CEF-4999-B37B-25F9D6D95B75}" destId="{EF588A1E-C751-4332-9B6E-FD864AF3A3E8}" srcOrd="0" destOrd="0" presId="urn:microsoft.com/office/officeart/2008/layout/LinedList"/>
    <dgm:cxn modelId="{38AB62DE-BFED-46DA-B02C-7BC701B565A6}" type="presParOf" srcId="{A55E01AF-6CEF-4999-B37B-25F9D6D95B75}" destId="{9E43DE5E-E2BE-49DF-98D5-46ED6A25EE6A}" srcOrd="1" destOrd="0" presId="urn:microsoft.com/office/officeart/2008/layout/LinedList"/>
    <dgm:cxn modelId="{022A3242-A0EB-4B6A-84F7-04ABA631BC1C}" type="presParOf" srcId="{DF158350-8AA7-4808-9137-23011FEDEFAC}" destId="{F4527D5A-6D17-4F11-9A28-0443428B920B}" srcOrd="8" destOrd="0" presId="urn:microsoft.com/office/officeart/2008/layout/LinedList"/>
    <dgm:cxn modelId="{F18D9C7E-94C8-4087-8743-90FF28A8752F}" type="presParOf" srcId="{DF158350-8AA7-4808-9137-23011FEDEFAC}" destId="{7CD4839A-A73E-49A9-BF3D-53DF11261106}" srcOrd="9" destOrd="0" presId="urn:microsoft.com/office/officeart/2008/layout/LinedList"/>
    <dgm:cxn modelId="{73EECB24-D267-4E76-A518-897D929D1DB3}" type="presParOf" srcId="{7CD4839A-A73E-49A9-BF3D-53DF11261106}" destId="{2CE24B50-BC3B-48DB-ACD0-364F1A898734}" srcOrd="0" destOrd="0" presId="urn:microsoft.com/office/officeart/2008/layout/LinedList"/>
    <dgm:cxn modelId="{C10F19EF-BF09-4D1D-A0C9-48202C7C4FDA}" type="presParOf" srcId="{7CD4839A-A73E-49A9-BF3D-53DF11261106}" destId="{4FBBD30B-B230-4EF1-A026-59CDD6CF5BC0}" srcOrd="1" destOrd="0" presId="urn:microsoft.com/office/officeart/2008/layout/LinedList"/>
    <dgm:cxn modelId="{A7505E9C-21F0-4930-B113-1D808E623A7D}" type="presParOf" srcId="{DF158350-8AA7-4808-9137-23011FEDEFAC}" destId="{BB49CB0E-E9CA-4787-980F-B7682B480E71}" srcOrd="10" destOrd="0" presId="urn:microsoft.com/office/officeart/2008/layout/LinedList"/>
    <dgm:cxn modelId="{2BF74243-A01A-4875-ACE3-E37D6AFF0A05}" type="presParOf" srcId="{DF158350-8AA7-4808-9137-23011FEDEFAC}" destId="{A256B526-E6C8-42F7-927F-1CF2171BBD7E}" srcOrd="11" destOrd="0" presId="urn:microsoft.com/office/officeart/2008/layout/LinedList"/>
    <dgm:cxn modelId="{E1C71539-0E99-4F62-8CAF-01EEA037C593}" type="presParOf" srcId="{A256B526-E6C8-42F7-927F-1CF2171BBD7E}" destId="{875B9D32-5C9D-41B5-801B-0A95980A8A97}" srcOrd="0" destOrd="0" presId="urn:microsoft.com/office/officeart/2008/layout/LinedList"/>
    <dgm:cxn modelId="{E3E7BA4B-4591-4FDC-A721-F25D22CEBD7E}" type="presParOf" srcId="{A256B526-E6C8-42F7-927F-1CF2171BBD7E}" destId="{4A2DD0BF-EDEC-491F-A914-F31889D89A5A}" srcOrd="1" destOrd="0" presId="urn:microsoft.com/office/officeart/2008/layout/LinedList"/>
    <dgm:cxn modelId="{5455DA33-CAE9-4695-A7EF-2ABA53034F0D}" type="presParOf" srcId="{DF158350-8AA7-4808-9137-23011FEDEFAC}" destId="{803C3101-50D9-495B-B810-78665B9237A3}" srcOrd="12" destOrd="0" presId="urn:microsoft.com/office/officeart/2008/layout/LinedList"/>
    <dgm:cxn modelId="{D8BA34ED-F3C0-4990-8347-25487545A343}" type="presParOf" srcId="{DF158350-8AA7-4808-9137-23011FEDEFAC}" destId="{489E781A-C7F3-45B7-9273-AE234EA8E712}" srcOrd="13" destOrd="0" presId="urn:microsoft.com/office/officeart/2008/layout/LinedList"/>
    <dgm:cxn modelId="{3B399786-5DE3-4312-A1F1-84DE20BACB8C}" type="presParOf" srcId="{489E781A-C7F3-45B7-9273-AE234EA8E712}" destId="{A3DD9A9F-3BFC-42DF-B5DE-BCCE3BC37884}" srcOrd="0" destOrd="0" presId="urn:microsoft.com/office/officeart/2008/layout/LinedList"/>
    <dgm:cxn modelId="{64367D79-6916-413D-B767-8F6BFFFEB1CC}" type="presParOf" srcId="{489E781A-C7F3-45B7-9273-AE234EA8E712}" destId="{95D0E103-258E-4703-8749-9D076747F001}"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277803-EDA9-4435-8BFD-70E09B93B145}">
      <dsp:nvSpPr>
        <dsp:cNvPr id="0" name=""/>
        <dsp:cNvSpPr/>
      </dsp:nvSpPr>
      <dsp:spPr>
        <a:xfrm>
          <a:off x="553966" y="1987"/>
          <a:ext cx="3632987" cy="3632987"/>
        </a:xfrm>
        <a:prstGeom prst="ellipse">
          <a:avLst/>
        </a:prstGeom>
        <a:solidFill>
          <a:schemeClr val="accent2">
            <a:alpha val="50000"/>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199935" tIns="43180" rIns="199935" bIns="43180" numCol="1" spcCol="1270" anchor="ctr" anchorCtr="0">
          <a:noAutofit/>
        </a:bodyPr>
        <a:lstStyle/>
        <a:p>
          <a:pPr marL="0" lvl="0" indent="0" algn="ctr" defTabSz="1511300">
            <a:lnSpc>
              <a:spcPct val="90000"/>
            </a:lnSpc>
            <a:spcBef>
              <a:spcPct val="0"/>
            </a:spcBef>
            <a:spcAft>
              <a:spcPct val="35000"/>
            </a:spcAft>
            <a:buNone/>
          </a:pPr>
          <a:r>
            <a:rPr lang="en-US" sz="3400" kern="1200" dirty="0"/>
            <a:t>Authenticity</a:t>
          </a:r>
        </a:p>
      </dsp:txBody>
      <dsp:txXfrm>
        <a:off x="1086005" y="534026"/>
        <a:ext cx="2568909" cy="2568909"/>
      </dsp:txXfrm>
    </dsp:sp>
    <dsp:sp modelId="{344F5F72-1D4C-42EC-BA02-845E39296407}">
      <dsp:nvSpPr>
        <dsp:cNvPr id="0" name=""/>
        <dsp:cNvSpPr/>
      </dsp:nvSpPr>
      <dsp:spPr>
        <a:xfrm>
          <a:off x="3460356" y="1987"/>
          <a:ext cx="3632987" cy="3632987"/>
        </a:xfrm>
        <a:prstGeom prst="ellipse">
          <a:avLst/>
        </a:prstGeom>
        <a:solidFill>
          <a:schemeClr val="accent2">
            <a:alpha val="50000"/>
            <a:hueOff val="-2568233"/>
            <a:satOff val="4098"/>
            <a:lumOff val="-883"/>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199935" tIns="43180" rIns="199935" bIns="43180" numCol="1" spcCol="1270" anchor="ctr" anchorCtr="0">
          <a:noAutofit/>
        </a:bodyPr>
        <a:lstStyle/>
        <a:p>
          <a:pPr marL="0" lvl="0" indent="0" algn="ctr" defTabSz="1511300">
            <a:lnSpc>
              <a:spcPct val="90000"/>
            </a:lnSpc>
            <a:spcBef>
              <a:spcPct val="0"/>
            </a:spcBef>
            <a:spcAft>
              <a:spcPct val="35000"/>
            </a:spcAft>
            <a:buNone/>
          </a:pPr>
          <a:r>
            <a:rPr lang="en-US" sz="3400" kern="1200" dirty="0"/>
            <a:t>Vulnerability</a:t>
          </a:r>
        </a:p>
      </dsp:txBody>
      <dsp:txXfrm>
        <a:off x="3992395" y="534026"/>
        <a:ext cx="2568909" cy="2568909"/>
      </dsp:txXfrm>
    </dsp:sp>
    <dsp:sp modelId="{B20D2EE1-08DA-400E-9751-0A3F82B5488B}">
      <dsp:nvSpPr>
        <dsp:cNvPr id="0" name=""/>
        <dsp:cNvSpPr/>
      </dsp:nvSpPr>
      <dsp:spPr>
        <a:xfrm>
          <a:off x="6366746" y="1987"/>
          <a:ext cx="3632987" cy="3632987"/>
        </a:xfrm>
        <a:prstGeom prst="ellipse">
          <a:avLst/>
        </a:prstGeom>
        <a:solidFill>
          <a:schemeClr val="accent2">
            <a:alpha val="50000"/>
            <a:hueOff val="-5136466"/>
            <a:satOff val="8196"/>
            <a:lumOff val="-1765"/>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199935" tIns="43180" rIns="199935" bIns="43180" numCol="1" spcCol="1270" anchor="ctr" anchorCtr="0">
          <a:noAutofit/>
        </a:bodyPr>
        <a:lstStyle/>
        <a:p>
          <a:pPr marL="0" lvl="0" indent="0" algn="ctr" defTabSz="1511300">
            <a:lnSpc>
              <a:spcPct val="90000"/>
            </a:lnSpc>
            <a:spcBef>
              <a:spcPct val="0"/>
            </a:spcBef>
            <a:spcAft>
              <a:spcPct val="35000"/>
            </a:spcAft>
            <a:buNone/>
          </a:pPr>
          <a:r>
            <a:rPr lang="en-US" sz="3400" kern="1200" dirty="0"/>
            <a:t>Bravery</a:t>
          </a:r>
        </a:p>
      </dsp:txBody>
      <dsp:txXfrm>
        <a:off x="6898785" y="534026"/>
        <a:ext cx="2568909" cy="25689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5D4BDC-891D-4A4B-ADCF-3CA47F1129FD}">
      <dsp:nvSpPr>
        <dsp:cNvPr id="0" name=""/>
        <dsp:cNvSpPr/>
      </dsp:nvSpPr>
      <dsp:spPr>
        <a:xfrm>
          <a:off x="0" y="0"/>
          <a:ext cx="5728344" cy="0"/>
        </a:xfrm>
        <a:prstGeom prst="line">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A019A1E-109D-459B-A75F-0BF6B0C4C9F2}">
      <dsp:nvSpPr>
        <dsp:cNvPr id="0" name=""/>
        <dsp:cNvSpPr/>
      </dsp:nvSpPr>
      <dsp:spPr>
        <a:xfrm>
          <a:off x="0" y="0"/>
          <a:ext cx="5728344" cy="24514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r>
            <a:rPr lang="en-US" sz="6500" kern="1200" dirty="0"/>
            <a:t>Believe you are enough</a:t>
          </a:r>
        </a:p>
      </dsp:txBody>
      <dsp:txXfrm>
        <a:off x="0" y="0"/>
        <a:ext cx="5728344" cy="2451495"/>
      </dsp:txXfrm>
    </dsp:sp>
    <dsp:sp modelId="{1658B520-A1DA-4966-8888-61F08E6BD3EF}">
      <dsp:nvSpPr>
        <dsp:cNvPr id="0" name=""/>
        <dsp:cNvSpPr/>
      </dsp:nvSpPr>
      <dsp:spPr>
        <a:xfrm>
          <a:off x="0" y="2451495"/>
          <a:ext cx="5728344" cy="0"/>
        </a:xfrm>
        <a:prstGeom prst="line">
          <a:avLst/>
        </a:prstGeom>
        <a:solidFill>
          <a:schemeClr val="accent2">
            <a:hueOff val="-5136466"/>
            <a:satOff val="8196"/>
            <a:lumOff val="-1765"/>
            <a:alphaOff val="0"/>
          </a:schemeClr>
        </a:solidFill>
        <a:ln w="15875" cap="rnd" cmpd="sng" algn="ctr">
          <a:solidFill>
            <a:schemeClr val="accent2">
              <a:hueOff val="-5136466"/>
              <a:satOff val="8196"/>
              <a:lumOff val="-176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A9DEB3-6FF5-490A-91B5-367A8BF7118C}">
      <dsp:nvSpPr>
        <dsp:cNvPr id="0" name=""/>
        <dsp:cNvSpPr/>
      </dsp:nvSpPr>
      <dsp:spPr>
        <a:xfrm>
          <a:off x="0" y="2451495"/>
          <a:ext cx="5728344" cy="24514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r>
            <a:rPr lang="en-US" sz="6500" kern="1200"/>
            <a:t>Be true to yourself</a:t>
          </a:r>
        </a:p>
      </dsp:txBody>
      <dsp:txXfrm>
        <a:off x="0" y="2451495"/>
        <a:ext cx="5728344" cy="24514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82491A-639A-4A4E-898C-843DC3D043FA}">
      <dsp:nvSpPr>
        <dsp:cNvPr id="0" name=""/>
        <dsp:cNvSpPr/>
      </dsp:nvSpPr>
      <dsp:spPr>
        <a:xfrm>
          <a:off x="0" y="0"/>
          <a:ext cx="6683180" cy="0"/>
        </a:xfrm>
        <a:prstGeom prst="line">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0E40B97-AFA2-4860-A4CD-B37900811BC3}">
      <dsp:nvSpPr>
        <dsp:cNvPr id="0" name=""/>
        <dsp:cNvSpPr/>
      </dsp:nvSpPr>
      <dsp:spPr>
        <a:xfrm>
          <a:off x="0" y="0"/>
          <a:ext cx="6683180" cy="24514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r>
            <a:rPr lang="en-US" sz="6500" kern="1200" dirty="0"/>
            <a:t>Live your truth</a:t>
          </a:r>
        </a:p>
      </dsp:txBody>
      <dsp:txXfrm>
        <a:off x="0" y="0"/>
        <a:ext cx="6683180" cy="2451495"/>
      </dsp:txXfrm>
    </dsp:sp>
    <dsp:sp modelId="{6B1112E4-22F5-4FF8-BF8D-80395F24FB9B}">
      <dsp:nvSpPr>
        <dsp:cNvPr id="0" name=""/>
        <dsp:cNvSpPr/>
      </dsp:nvSpPr>
      <dsp:spPr>
        <a:xfrm>
          <a:off x="0" y="2451495"/>
          <a:ext cx="6683180" cy="0"/>
        </a:xfrm>
        <a:prstGeom prst="line">
          <a:avLst/>
        </a:prstGeom>
        <a:solidFill>
          <a:schemeClr val="accent2">
            <a:hueOff val="-5136466"/>
            <a:satOff val="8196"/>
            <a:lumOff val="-1765"/>
            <a:alphaOff val="0"/>
          </a:schemeClr>
        </a:solidFill>
        <a:ln w="15875" cap="rnd" cmpd="sng" algn="ctr">
          <a:solidFill>
            <a:schemeClr val="accent2">
              <a:hueOff val="-5136466"/>
              <a:satOff val="8196"/>
              <a:lumOff val="-176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48B423D-266B-4C17-BD0E-3B7EDAB32609}">
      <dsp:nvSpPr>
        <dsp:cNvPr id="0" name=""/>
        <dsp:cNvSpPr/>
      </dsp:nvSpPr>
      <dsp:spPr>
        <a:xfrm>
          <a:off x="0" y="2451495"/>
          <a:ext cx="6683180" cy="24514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r>
            <a:rPr lang="en-US" sz="6500" kern="1200" dirty="0"/>
            <a:t>Know you belong</a:t>
          </a:r>
        </a:p>
      </dsp:txBody>
      <dsp:txXfrm>
        <a:off x="0" y="2451495"/>
        <a:ext cx="6683180" cy="24514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86FDFF-27B9-499A-B3BE-B7784A0D6BF8}">
      <dsp:nvSpPr>
        <dsp:cNvPr id="0" name=""/>
        <dsp:cNvSpPr/>
      </dsp:nvSpPr>
      <dsp:spPr>
        <a:xfrm>
          <a:off x="0" y="443"/>
          <a:ext cx="3404372" cy="0"/>
        </a:xfrm>
        <a:prstGeom prst="line">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B925E736-4F96-40CA-BA58-56A223CF48E1}">
      <dsp:nvSpPr>
        <dsp:cNvPr id="0" name=""/>
        <dsp:cNvSpPr/>
      </dsp:nvSpPr>
      <dsp:spPr>
        <a:xfrm>
          <a:off x="0" y="443"/>
          <a:ext cx="3404372" cy="51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1" kern="1200"/>
            <a:t>B</a:t>
          </a:r>
          <a:r>
            <a:rPr lang="en-US" sz="2400" kern="1200"/>
            <a:t>oundaries</a:t>
          </a:r>
        </a:p>
      </dsp:txBody>
      <dsp:txXfrm>
        <a:off x="0" y="443"/>
        <a:ext cx="3404372" cy="518759"/>
      </dsp:txXfrm>
    </dsp:sp>
    <dsp:sp modelId="{2F1F4E3A-01E3-452F-8CDE-37463E1063FF}">
      <dsp:nvSpPr>
        <dsp:cNvPr id="0" name=""/>
        <dsp:cNvSpPr/>
      </dsp:nvSpPr>
      <dsp:spPr>
        <a:xfrm>
          <a:off x="0" y="519202"/>
          <a:ext cx="3404372" cy="0"/>
        </a:xfrm>
        <a:prstGeom prst="line">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8CDCE833-A8CA-4F04-9CBB-4553191A5B55}">
      <dsp:nvSpPr>
        <dsp:cNvPr id="0" name=""/>
        <dsp:cNvSpPr/>
      </dsp:nvSpPr>
      <dsp:spPr>
        <a:xfrm>
          <a:off x="0" y="519202"/>
          <a:ext cx="3404372" cy="51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1" kern="1200" dirty="0"/>
            <a:t>R</a:t>
          </a:r>
          <a:r>
            <a:rPr lang="en-US" sz="2400" kern="1200" dirty="0"/>
            <a:t>eliability</a:t>
          </a:r>
        </a:p>
      </dsp:txBody>
      <dsp:txXfrm>
        <a:off x="0" y="519202"/>
        <a:ext cx="3404372" cy="518759"/>
      </dsp:txXfrm>
    </dsp:sp>
    <dsp:sp modelId="{919BDF8C-BDD3-495F-BCFC-8D72E949A1B0}">
      <dsp:nvSpPr>
        <dsp:cNvPr id="0" name=""/>
        <dsp:cNvSpPr/>
      </dsp:nvSpPr>
      <dsp:spPr>
        <a:xfrm>
          <a:off x="0" y="1037961"/>
          <a:ext cx="3404372" cy="0"/>
        </a:xfrm>
        <a:prstGeom prst="line">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2E9BEA4D-E609-4DB2-AE2D-FFA20721B16F}">
      <dsp:nvSpPr>
        <dsp:cNvPr id="0" name=""/>
        <dsp:cNvSpPr/>
      </dsp:nvSpPr>
      <dsp:spPr>
        <a:xfrm>
          <a:off x="0" y="1037961"/>
          <a:ext cx="3404372" cy="51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1" kern="1200"/>
            <a:t>A</a:t>
          </a:r>
          <a:r>
            <a:rPr lang="en-US" sz="2400" kern="1200"/>
            <a:t>ccountability</a:t>
          </a:r>
        </a:p>
      </dsp:txBody>
      <dsp:txXfrm>
        <a:off x="0" y="1037961"/>
        <a:ext cx="3404372" cy="518759"/>
      </dsp:txXfrm>
    </dsp:sp>
    <dsp:sp modelId="{5EF035D4-0D8B-41D4-8F4A-EFBC583C10D6}">
      <dsp:nvSpPr>
        <dsp:cNvPr id="0" name=""/>
        <dsp:cNvSpPr/>
      </dsp:nvSpPr>
      <dsp:spPr>
        <a:xfrm>
          <a:off x="0" y="1556720"/>
          <a:ext cx="3404372" cy="0"/>
        </a:xfrm>
        <a:prstGeom prst="line">
          <a:avLst/>
        </a:prstGeom>
        <a:solidFill>
          <a:schemeClr val="accent5">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EF588A1E-C751-4332-9B6E-FD864AF3A3E8}">
      <dsp:nvSpPr>
        <dsp:cNvPr id="0" name=""/>
        <dsp:cNvSpPr/>
      </dsp:nvSpPr>
      <dsp:spPr>
        <a:xfrm>
          <a:off x="0" y="1556720"/>
          <a:ext cx="3404372" cy="51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1" kern="1200"/>
            <a:t>V</a:t>
          </a:r>
          <a:r>
            <a:rPr lang="en-US" sz="2400" kern="1200"/>
            <a:t>ault</a:t>
          </a:r>
        </a:p>
      </dsp:txBody>
      <dsp:txXfrm>
        <a:off x="0" y="1556720"/>
        <a:ext cx="3404372" cy="518759"/>
      </dsp:txXfrm>
    </dsp:sp>
    <dsp:sp modelId="{F4527D5A-6D17-4F11-9A28-0443428B920B}">
      <dsp:nvSpPr>
        <dsp:cNvPr id="0" name=""/>
        <dsp:cNvSpPr/>
      </dsp:nvSpPr>
      <dsp:spPr>
        <a:xfrm>
          <a:off x="0" y="2075479"/>
          <a:ext cx="3404372" cy="0"/>
        </a:xfrm>
        <a:prstGeom prst="line">
          <a:avLst/>
        </a:prstGeom>
        <a:solidFill>
          <a:schemeClr val="accent6">
            <a:hueOff val="0"/>
            <a:satOff val="0"/>
            <a:lumOff val="0"/>
            <a:alphaOff val="0"/>
          </a:schemeClr>
        </a:solidFill>
        <a:ln w="15875" cap="rnd" cmpd="sng" algn="ctr">
          <a:solidFill>
            <a:schemeClr val="accent6">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2CE24B50-BC3B-48DB-ACD0-364F1A898734}">
      <dsp:nvSpPr>
        <dsp:cNvPr id="0" name=""/>
        <dsp:cNvSpPr/>
      </dsp:nvSpPr>
      <dsp:spPr>
        <a:xfrm>
          <a:off x="0" y="2075479"/>
          <a:ext cx="3404372" cy="51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1" kern="1200"/>
            <a:t>I</a:t>
          </a:r>
          <a:r>
            <a:rPr lang="en-US" sz="2400" kern="1200"/>
            <a:t>ntegrity</a:t>
          </a:r>
        </a:p>
      </dsp:txBody>
      <dsp:txXfrm>
        <a:off x="0" y="2075479"/>
        <a:ext cx="3404372" cy="518759"/>
      </dsp:txXfrm>
    </dsp:sp>
    <dsp:sp modelId="{BB49CB0E-E9CA-4787-980F-B7682B480E71}">
      <dsp:nvSpPr>
        <dsp:cNvPr id="0" name=""/>
        <dsp:cNvSpPr/>
      </dsp:nvSpPr>
      <dsp:spPr>
        <a:xfrm>
          <a:off x="0" y="2594238"/>
          <a:ext cx="3404372" cy="0"/>
        </a:xfrm>
        <a:prstGeom prst="line">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875B9D32-5C9D-41B5-801B-0A95980A8A97}">
      <dsp:nvSpPr>
        <dsp:cNvPr id="0" name=""/>
        <dsp:cNvSpPr/>
      </dsp:nvSpPr>
      <dsp:spPr>
        <a:xfrm>
          <a:off x="0" y="2594238"/>
          <a:ext cx="3404372" cy="51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1" kern="1200"/>
            <a:t>N</a:t>
          </a:r>
          <a:r>
            <a:rPr lang="en-US" sz="2400" kern="1200"/>
            <a:t>on-Judgement</a:t>
          </a:r>
        </a:p>
      </dsp:txBody>
      <dsp:txXfrm>
        <a:off x="0" y="2594238"/>
        <a:ext cx="3404372" cy="518759"/>
      </dsp:txXfrm>
    </dsp:sp>
    <dsp:sp modelId="{803C3101-50D9-495B-B810-78665B9237A3}">
      <dsp:nvSpPr>
        <dsp:cNvPr id="0" name=""/>
        <dsp:cNvSpPr/>
      </dsp:nvSpPr>
      <dsp:spPr>
        <a:xfrm>
          <a:off x="0" y="3112997"/>
          <a:ext cx="3404372" cy="0"/>
        </a:xfrm>
        <a:prstGeom prst="line">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sp>
    <dsp:sp modelId="{A3DD9A9F-3BFC-42DF-B5DE-BCCE3BC37884}">
      <dsp:nvSpPr>
        <dsp:cNvPr id="0" name=""/>
        <dsp:cNvSpPr/>
      </dsp:nvSpPr>
      <dsp:spPr>
        <a:xfrm>
          <a:off x="0" y="3112997"/>
          <a:ext cx="3404372" cy="51875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1" kern="1200"/>
            <a:t>G</a:t>
          </a:r>
          <a:r>
            <a:rPr lang="en-US" sz="2400" kern="1200"/>
            <a:t>enerosity</a:t>
          </a:r>
        </a:p>
      </dsp:txBody>
      <dsp:txXfrm>
        <a:off x="0" y="3112997"/>
        <a:ext cx="3404372" cy="518759"/>
      </dsp:txXfrm>
    </dsp:sp>
  </dsp:spTree>
</dsp:drawing>
</file>

<file path=ppt/diagrams/layout1.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gif>
</file>

<file path=ppt/media/image14.gif>
</file>

<file path=ppt/media/image15.gif>
</file>

<file path=ppt/media/image2.png>
</file>

<file path=ppt/media/image3.jp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64886D-E15D-443E-BF98-A416BF59500A}" type="datetimeFigureOut">
              <a:rPr lang="en-US" smtClean="0"/>
              <a:t>3/9/2019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E0DD2B-971C-48DE-8CCF-70F088E58E0E}" type="slidenum">
              <a:rPr lang="en-US" smtClean="0"/>
              <a:t>‹#›</a:t>
            </a:fld>
            <a:endParaRPr lang="en-US"/>
          </a:p>
        </p:txBody>
      </p:sp>
    </p:spTree>
    <p:extLst>
      <p:ext uri="{BB962C8B-B14F-4D97-AF65-F5344CB8AC3E}">
        <p14:creationId xmlns:p14="http://schemas.microsoft.com/office/powerpoint/2010/main" val="1412551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0" u="none" strike="noStrike" kern="1200" dirty="0">
                <a:solidFill>
                  <a:schemeClr val="tx1"/>
                </a:solidFill>
                <a:effectLst/>
                <a:latin typeface="+mn-lt"/>
                <a:ea typeface="+mn-ea"/>
                <a:cs typeface="+mn-cs"/>
              </a:rPr>
              <a:t>B</a:t>
            </a:r>
            <a:r>
              <a:rPr lang="en-US" sz="1200" b="0" i="0" u="none" strike="noStrike" kern="1200" dirty="0">
                <a:solidFill>
                  <a:schemeClr val="tx1"/>
                </a:solidFill>
                <a:effectLst/>
                <a:latin typeface="+mn-lt"/>
                <a:ea typeface="+mn-ea"/>
                <a:cs typeface="+mn-cs"/>
              </a:rPr>
              <a:t>oundaries | You respect my boundaries, and when you’re not clear about what’s okay and not okay, you ask. You’re willing to say no. </a:t>
            </a:r>
            <a:endParaRPr lang="en-US" b="0" dirty="0">
              <a:effectLst/>
            </a:endParaRPr>
          </a:p>
          <a:p>
            <a:pPr rtl="0"/>
            <a:br>
              <a:rPr lang="en-US" b="0" dirty="0">
                <a:effectLst/>
              </a:rPr>
            </a:br>
            <a:r>
              <a:rPr lang="en-US" sz="1200" b="1" i="0" u="none" strike="noStrike" kern="1200" dirty="0">
                <a:solidFill>
                  <a:schemeClr val="tx1"/>
                </a:solidFill>
                <a:effectLst/>
                <a:latin typeface="+mn-lt"/>
                <a:ea typeface="+mn-ea"/>
                <a:cs typeface="+mn-cs"/>
              </a:rPr>
              <a:t>R</a:t>
            </a:r>
            <a:r>
              <a:rPr lang="en-US" sz="1200" b="0" i="0" u="none" strike="noStrike" kern="1200" dirty="0">
                <a:solidFill>
                  <a:schemeClr val="tx1"/>
                </a:solidFill>
                <a:effectLst/>
                <a:latin typeface="+mn-lt"/>
                <a:ea typeface="+mn-ea"/>
                <a:cs typeface="+mn-cs"/>
              </a:rPr>
              <a:t>eliability | You do what you say you’ll do. At work, this means staying aware of your competencies and limitations so you don’t over promise and are able to deliver on commitments and balance competing priorities. </a:t>
            </a:r>
            <a:endParaRPr lang="en-US" b="0" dirty="0">
              <a:effectLst/>
            </a:endParaRPr>
          </a:p>
          <a:p>
            <a:pPr rtl="0"/>
            <a:br>
              <a:rPr lang="en-US" b="0" dirty="0">
                <a:effectLst/>
              </a:rPr>
            </a:br>
            <a:r>
              <a:rPr lang="en-US" sz="1200" b="1" i="0" u="none" strike="noStrike" kern="1200" dirty="0">
                <a:solidFill>
                  <a:schemeClr val="tx1"/>
                </a:solidFill>
                <a:effectLst/>
                <a:latin typeface="+mn-lt"/>
                <a:ea typeface="+mn-ea"/>
                <a:cs typeface="+mn-cs"/>
              </a:rPr>
              <a:t>A</a:t>
            </a:r>
            <a:r>
              <a:rPr lang="en-US" sz="1200" b="0" i="0" u="none" strike="noStrike" kern="1200" dirty="0">
                <a:solidFill>
                  <a:schemeClr val="tx1"/>
                </a:solidFill>
                <a:effectLst/>
                <a:latin typeface="+mn-lt"/>
                <a:ea typeface="+mn-ea"/>
                <a:cs typeface="+mn-cs"/>
              </a:rPr>
              <a:t>ccountability | You own your mistakes, apologize, and make amends. </a:t>
            </a:r>
            <a:endParaRPr lang="en-US" b="0" dirty="0">
              <a:effectLst/>
            </a:endParaRPr>
          </a:p>
          <a:p>
            <a:pPr rtl="0"/>
            <a:br>
              <a:rPr lang="en-US" b="0" dirty="0">
                <a:effectLst/>
              </a:rPr>
            </a:br>
            <a:r>
              <a:rPr lang="en-US" sz="1200" b="1" i="0" u="none" strike="noStrike" kern="1200" dirty="0">
                <a:solidFill>
                  <a:schemeClr val="tx1"/>
                </a:solidFill>
                <a:effectLst/>
                <a:latin typeface="+mn-lt"/>
                <a:ea typeface="+mn-ea"/>
                <a:cs typeface="+mn-cs"/>
              </a:rPr>
              <a:t>V</a:t>
            </a:r>
            <a:r>
              <a:rPr lang="en-US" sz="1200" b="0" i="0" u="none" strike="noStrike" kern="1200" dirty="0">
                <a:solidFill>
                  <a:schemeClr val="tx1"/>
                </a:solidFill>
                <a:effectLst/>
                <a:latin typeface="+mn-lt"/>
                <a:ea typeface="+mn-ea"/>
                <a:cs typeface="+mn-cs"/>
              </a:rPr>
              <a:t>ault | You don’t share information or experiences that are not yours to share. I need to know that my confidences are kept, and that you’re not sharing with me any information about other people that should be confidential. </a:t>
            </a:r>
            <a:endParaRPr lang="en-US" b="0" dirty="0">
              <a:effectLst/>
            </a:endParaRPr>
          </a:p>
          <a:p>
            <a:pPr rtl="0"/>
            <a:br>
              <a:rPr lang="en-US" b="0" dirty="0">
                <a:effectLst/>
              </a:rPr>
            </a:br>
            <a:r>
              <a:rPr lang="en-US" sz="1200" b="1" i="0" u="none" strike="noStrike" kern="1200" dirty="0">
                <a:solidFill>
                  <a:schemeClr val="tx1"/>
                </a:solidFill>
                <a:effectLst/>
                <a:latin typeface="+mn-lt"/>
                <a:ea typeface="+mn-ea"/>
                <a:cs typeface="+mn-cs"/>
              </a:rPr>
              <a:t>I</a:t>
            </a:r>
            <a:r>
              <a:rPr lang="en-US" sz="1200" b="0" i="0" u="none" strike="noStrike" kern="1200" dirty="0">
                <a:solidFill>
                  <a:schemeClr val="tx1"/>
                </a:solidFill>
                <a:effectLst/>
                <a:latin typeface="+mn-lt"/>
                <a:ea typeface="+mn-ea"/>
                <a:cs typeface="+mn-cs"/>
              </a:rPr>
              <a:t>ntegrity | You choose courage over comfort. You choose what is right over what is fun, fast, or easy. And you choose to practice your values rather than simply professing them. </a:t>
            </a:r>
            <a:endParaRPr lang="en-US" b="0" dirty="0">
              <a:effectLst/>
            </a:endParaRPr>
          </a:p>
          <a:p>
            <a:pPr rtl="0"/>
            <a:br>
              <a:rPr lang="en-US" b="0" dirty="0">
                <a:effectLst/>
              </a:rPr>
            </a:br>
            <a:r>
              <a:rPr lang="en-US" sz="1200" b="1" i="0" u="none" strike="noStrike" kern="1200" dirty="0">
                <a:solidFill>
                  <a:schemeClr val="tx1"/>
                </a:solidFill>
                <a:effectLst/>
                <a:latin typeface="+mn-lt"/>
                <a:ea typeface="+mn-ea"/>
                <a:cs typeface="+mn-cs"/>
              </a:rPr>
              <a:t>N</a:t>
            </a:r>
            <a:r>
              <a:rPr lang="en-US" sz="1200" b="0" i="0" u="none" strike="noStrike" kern="1200" dirty="0">
                <a:solidFill>
                  <a:schemeClr val="tx1"/>
                </a:solidFill>
                <a:effectLst/>
                <a:latin typeface="+mn-lt"/>
                <a:ea typeface="+mn-ea"/>
                <a:cs typeface="+mn-cs"/>
              </a:rPr>
              <a:t>onjudgment | I can ask for what I need, and you can ask for what you need. We can talk about how we feel without judgment. </a:t>
            </a:r>
            <a:endParaRPr lang="en-US" b="0" dirty="0">
              <a:effectLst/>
            </a:endParaRPr>
          </a:p>
          <a:p>
            <a:pPr rtl="0"/>
            <a:br>
              <a:rPr lang="en-US" b="0" dirty="0">
                <a:effectLst/>
              </a:rPr>
            </a:br>
            <a:r>
              <a:rPr lang="en-US" sz="1200" b="1" i="0" u="none" strike="noStrike" kern="1200" dirty="0">
                <a:solidFill>
                  <a:schemeClr val="tx1"/>
                </a:solidFill>
                <a:effectLst/>
                <a:latin typeface="+mn-lt"/>
                <a:ea typeface="+mn-ea"/>
                <a:cs typeface="+mn-cs"/>
              </a:rPr>
              <a:t>G</a:t>
            </a:r>
            <a:r>
              <a:rPr lang="en-US" sz="1200" b="0" i="0" u="none" strike="noStrike" kern="1200" dirty="0">
                <a:solidFill>
                  <a:schemeClr val="tx1"/>
                </a:solidFill>
                <a:effectLst/>
                <a:latin typeface="+mn-lt"/>
                <a:ea typeface="+mn-ea"/>
                <a:cs typeface="+mn-cs"/>
              </a:rPr>
              <a:t>enerosity | You extend the most generous interpretation possible to the intentions, words, and actions of others. </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9EE0DD2B-971C-48DE-8CCF-70F088E58E0E}" type="slidenum">
              <a:rPr lang="en-US" smtClean="0"/>
              <a:t>19</a:t>
            </a:fld>
            <a:endParaRPr lang="en-US"/>
          </a:p>
        </p:txBody>
      </p:sp>
    </p:spTree>
    <p:extLst>
      <p:ext uri="{BB962C8B-B14F-4D97-AF65-F5344CB8AC3E}">
        <p14:creationId xmlns:p14="http://schemas.microsoft.com/office/powerpoint/2010/main" val="6897960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9334626" y="6041362"/>
            <a:ext cx="1343706" cy="365125"/>
          </a:xfrm>
          <a:prstGeom prst="rect">
            <a:avLst/>
          </a:prstGeom>
        </p:spPr>
        <p:txBody>
          <a:bodyPr/>
          <a:lstStyle/>
          <a:p>
            <a:endParaRPr lang="en-US" dirty="0"/>
          </a:p>
        </p:txBody>
      </p:sp>
      <p:sp>
        <p:nvSpPr>
          <p:cNvPr id="5" name="Footer Placeholder 4"/>
          <p:cNvSpPr>
            <a:spLocks noGrp="1"/>
          </p:cNvSpPr>
          <p:nvPr>
            <p:ph type="ftr" sz="quarter" idx="11"/>
          </p:nvPr>
        </p:nvSpPr>
        <p:spPr/>
        <p:txBody>
          <a:bodyPr/>
          <a:lstStyle/>
          <a:p>
            <a:r>
              <a:rPr lang="en-US"/>
              <a:t>rebecca long | @amaya30 | @futureada  | march 9, 2019</a:t>
            </a:r>
            <a:endParaRPr lang="en-US" dirty="0"/>
          </a:p>
        </p:txBody>
      </p:sp>
      <p:sp>
        <p:nvSpPr>
          <p:cNvPr id="6" name="Slide Number Placeholder 5"/>
          <p:cNvSpPr>
            <a:spLocks noGrp="1"/>
          </p:cNvSpPr>
          <p:nvPr>
            <p:ph type="sldNum" sz="quarter" idx="12"/>
          </p:nvPr>
        </p:nvSpPr>
        <p:spPr>
          <a:xfrm>
            <a:off x="10678331" y="5915888"/>
            <a:ext cx="1062155" cy="490599"/>
          </a:xfrm>
          <a:prstGeom prst="rect">
            <a:avLst/>
          </a:prstGeom>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a:xfrm>
            <a:off x="810000" y="6228247"/>
            <a:ext cx="7727249" cy="365125"/>
          </a:xfrm>
        </p:spPr>
        <p:txBody>
          <a:bodyPr/>
          <a:lstStyle/>
          <a:p>
            <a:r>
              <a:rPr lang="en-US"/>
              <a:t>rebecca long | @amaya30 | @futureada  | march 9, 2019</a:t>
            </a:r>
            <a:endParaRPr lang="en-US" dirty="0"/>
          </a:p>
        </p:txBody>
      </p:sp>
      <p:pic>
        <p:nvPicPr>
          <p:cNvPr id="8" name="Picture 7">
            <a:extLst>
              <a:ext uri="{FF2B5EF4-FFF2-40B4-BE49-F238E27FC236}">
                <a16:creationId xmlns:a16="http://schemas.microsoft.com/office/drawing/2014/main" id="{1D19FC0C-C897-4B9D-A11A-71AADCE82AC2}"/>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Edit Master text styles</a:t>
            </a:r>
          </a:p>
        </p:txBody>
      </p:sp>
      <p:sp>
        <p:nvSpPr>
          <p:cNvPr id="5" name="Footer Placeholder 4"/>
          <p:cNvSpPr>
            <a:spLocks noGrp="1"/>
          </p:cNvSpPr>
          <p:nvPr>
            <p:ph type="ftr" sz="quarter" idx="11"/>
          </p:nvPr>
        </p:nvSpPr>
        <p:spPr>
          <a:xfrm>
            <a:off x="850985" y="6228247"/>
            <a:ext cx="7675537" cy="365125"/>
          </a:xfrm>
        </p:spPr>
        <p:txBody>
          <a:bodyPr/>
          <a:lstStyle/>
          <a:p>
            <a:r>
              <a:rPr lang="en-US"/>
              <a:t>rebecca long | @amaya30 | @futureada  | march 9, 2019</a:t>
            </a:r>
            <a:endParaRPr lang="en-US" dirty="0"/>
          </a:p>
        </p:txBody>
      </p:sp>
      <p:pic>
        <p:nvPicPr>
          <p:cNvPr id="10" name="Picture 9">
            <a:extLst>
              <a:ext uri="{FF2B5EF4-FFF2-40B4-BE49-F238E27FC236}">
                <a16:creationId xmlns:a16="http://schemas.microsoft.com/office/drawing/2014/main" id="{E72D6843-0B71-48F6-8F78-CB34C271B5C9}"/>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Edit Master text styles</a:t>
            </a:r>
          </a:p>
        </p:txBody>
      </p:sp>
      <p:sp>
        <p:nvSpPr>
          <p:cNvPr id="3" name="Footer Placeholder 2"/>
          <p:cNvSpPr>
            <a:spLocks noGrp="1"/>
          </p:cNvSpPr>
          <p:nvPr>
            <p:ph type="ftr" sz="quarter" idx="11"/>
          </p:nvPr>
        </p:nvSpPr>
        <p:spPr>
          <a:xfrm>
            <a:off x="878803" y="6228247"/>
            <a:ext cx="7521713" cy="365125"/>
          </a:xfrm>
        </p:spPr>
        <p:txBody>
          <a:bodyPr/>
          <a:lstStyle/>
          <a:p>
            <a:r>
              <a:rPr lang="en-US"/>
              <a:t>rebecca long | @amaya30 | @futureada  | march 9, 2019</a:t>
            </a:r>
            <a:endParaRPr lang="en-US" dirty="0"/>
          </a:p>
        </p:txBody>
      </p:sp>
      <p:pic>
        <p:nvPicPr>
          <p:cNvPr id="8" name="Picture 7">
            <a:extLst>
              <a:ext uri="{FF2B5EF4-FFF2-40B4-BE49-F238E27FC236}">
                <a16:creationId xmlns:a16="http://schemas.microsoft.com/office/drawing/2014/main" id="{2C360FB1-80EA-4E05-B54F-F14671CDC45E}"/>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a:xfrm>
            <a:off x="810000" y="6228247"/>
            <a:ext cx="7530695" cy="365125"/>
          </a:xfrm>
        </p:spPr>
        <p:txBody>
          <a:bodyPr/>
          <a:lstStyle/>
          <a:p>
            <a:r>
              <a:rPr lang="en-US"/>
              <a:t>rebecca long | @amaya30 | @futureada  | march 9, 2019</a:t>
            </a:r>
            <a:endParaRPr lang="en-US" dirty="0"/>
          </a:p>
        </p:txBody>
      </p:sp>
      <p:pic>
        <p:nvPicPr>
          <p:cNvPr id="8" name="Picture 7">
            <a:extLst>
              <a:ext uri="{FF2B5EF4-FFF2-40B4-BE49-F238E27FC236}">
                <a16:creationId xmlns:a16="http://schemas.microsoft.com/office/drawing/2014/main" id="{6E9F3BE3-5D68-466C-9AFC-0F9EC09162BD}"/>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a:xfrm>
            <a:off x="810001" y="6228247"/>
            <a:ext cx="7393525" cy="365125"/>
          </a:xfrm>
        </p:spPr>
        <p:txBody>
          <a:bodyPr/>
          <a:lstStyle/>
          <a:p>
            <a:r>
              <a:rPr lang="en-US"/>
              <a:t>rebecca long | @amaya30 | @futureada  | march 9, 2019</a:t>
            </a:r>
            <a:endParaRPr lang="en-US" dirty="0"/>
          </a:p>
        </p:txBody>
      </p:sp>
      <p:pic>
        <p:nvPicPr>
          <p:cNvPr id="8" name="Picture 7">
            <a:extLst>
              <a:ext uri="{FF2B5EF4-FFF2-40B4-BE49-F238E27FC236}">
                <a16:creationId xmlns:a16="http://schemas.microsoft.com/office/drawing/2014/main" id="{479E39F2-02CC-4D12-9EF1-6EFB7C57166A}"/>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a:xfrm>
            <a:off x="810000" y="6228247"/>
            <a:ext cx="7299522" cy="365125"/>
          </a:xfrm>
        </p:spPr>
        <p:txBody>
          <a:bodyPr/>
          <a:lstStyle/>
          <a:p>
            <a:r>
              <a:rPr lang="en-US"/>
              <a:t>rebecca long | @amaya30 | @futureada  | march 9, 2019</a:t>
            </a:r>
            <a:endParaRPr lang="en-US" dirty="0"/>
          </a:p>
        </p:txBody>
      </p:sp>
      <p:pic>
        <p:nvPicPr>
          <p:cNvPr id="8" name="Picture 7">
            <a:extLst>
              <a:ext uri="{FF2B5EF4-FFF2-40B4-BE49-F238E27FC236}">
                <a16:creationId xmlns:a16="http://schemas.microsoft.com/office/drawing/2014/main" id="{0358BFED-B710-4577-8948-ABB373C436B0}"/>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a:xfrm>
            <a:off x="820582" y="6144263"/>
            <a:ext cx="7538804" cy="365125"/>
          </a:xfrm>
        </p:spPr>
        <p:txBody>
          <a:bodyPr/>
          <a:lstStyle/>
          <a:p>
            <a:r>
              <a:rPr lang="en-US"/>
              <a:t>rebecca long | @amaya30 | @futureada  | march 9, 2019</a:t>
            </a:r>
            <a:endParaRPr lang="en-US" dirty="0"/>
          </a:p>
        </p:txBody>
      </p:sp>
      <p:pic>
        <p:nvPicPr>
          <p:cNvPr id="8" name="Picture 7">
            <a:extLst>
              <a:ext uri="{FF2B5EF4-FFF2-40B4-BE49-F238E27FC236}">
                <a16:creationId xmlns:a16="http://schemas.microsoft.com/office/drawing/2014/main" id="{A7FEE4E7-422D-4F10-93B1-CFE774C0F910}"/>
              </a:ext>
            </a:extLst>
          </p:cNvPr>
          <p:cNvPicPr>
            <a:picLocks noChangeAspect="1"/>
          </p:cNvPicPr>
          <p:nvPr userDrawn="1"/>
        </p:nvPicPr>
        <p:blipFill>
          <a:blip r:embed="rId2"/>
          <a:stretch>
            <a:fillRect/>
          </a:stretch>
        </p:blipFill>
        <p:spPr>
          <a:xfrm>
            <a:off x="8600328" y="6041362"/>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a:xfrm>
            <a:off x="810000" y="6228247"/>
            <a:ext cx="7641353" cy="365125"/>
          </a:xfrm>
        </p:spPr>
        <p:txBody>
          <a:bodyPr/>
          <a:lstStyle/>
          <a:p>
            <a:r>
              <a:rPr lang="en-US"/>
              <a:t>rebecca long | @amaya30 | @futureada  | march 9, 2019</a:t>
            </a:r>
            <a:endParaRPr lang="en-US" dirty="0"/>
          </a:p>
        </p:txBody>
      </p:sp>
      <p:pic>
        <p:nvPicPr>
          <p:cNvPr id="9" name="Picture 8">
            <a:extLst>
              <a:ext uri="{FF2B5EF4-FFF2-40B4-BE49-F238E27FC236}">
                <a16:creationId xmlns:a16="http://schemas.microsoft.com/office/drawing/2014/main" id="{54CB15E5-6E66-4253-A962-C0E5C3144EE1}"/>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a:xfrm>
            <a:off x="810000" y="6228247"/>
            <a:ext cx="7316613" cy="365125"/>
          </a:xfrm>
        </p:spPr>
        <p:txBody>
          <a:bodyPr/>
          <a:lstStyle/>
          <a:p>
            <a:r>
              <a:rPr lang="en-US"/>
              <a:t>rebecca long | @amaya30 | @futureada  | march 9, 2019</a:t>
            </a:r>
            <a:endParaRPr lang="en-US" dirty="0"/>
          </a:p>
        </p:txBody>
      </p:sp>
      <p:pic>
        <p:nvPicPr>
          <p:cNvPr id="11" name="Picture 10">
            <a:extLst>
              <a:ext uri="{FF2B5EF4-FFF2-40B4-BE49-F238E27FC236}">
                <a16:creationId xmlns:a16="http://schemas.microsoft.com/office/drawing/2014/main" id="{659E395E-CAEE-4CA6-B3E3-2409F7C047D7}"/>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a:xfrm>
            <a:off x="810000" y="6223923"/>
            <a:ext cx="7598624" cy="365125"/>
          </a:xfrm>
        </p:spPr>
        <p:txBody>
          <a:bodyPr/>
          <a:lstStyle/>
          <a:p>
            <a:r>
              <a:rPr lang="en-US"/>
              <a:t>rebecca long | @amaya30 | @futureada  | march 9, 2019</a:t>
            </a:r>
            <a:endParaRPr lang="en-US" dirty="0"/>
          </a:p>
        </p:txBody>
      </p:sp>
      <p:pic>
        <p:nvPicPr>
          <p:cNvPr id="7" name="Picture 6">
            <a:extLst>
              <a:ext uri="{FF2B5EF4-FFF2-40B4-BE49-F238E27FC236}">
                <a16:creationId xmlns:a16="http://schemas.microsoft.com/office/drawing/2014/main" id="{A4EE048E-27D2-4BB8-81EA-5AD0ED078744}"/>
              </a:ext>
            </a:extLst>
          </p:cNvPr>
          <p:cNvPicPr>
            <a:picLocks noChangeAspect="1"/>
          </p:cNvPicPr>
          <p:nvPr userDrawn="1"/>
        </p:nvPicPr>
        <p:blipFill>
          <a:blip r:embed="rId2"/>
          <a:stretch>
            <a:fillRect/>
          </a:stretch>
        </p:blipFill>
        <p:spPr>
          <a:xfrm>
            <a:off x="8610908" y="6121022"/>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716434" y="6125346"/>
            <a:ext cx="7530258" cy="365125"/>
          </a:xfrm>
        </p:spPr>
        <p:txBody>
          <a:bodyPr/>
          <a:lstStyle/>
          <a:p>
            <a:r>
              <a:rPr lang="en-US"/>
              <a:t>rebecca long | @amaya30 | @futureada  | march 9, 2019</a:t>
            </a:r>
            <a:endParaRPr lang="en-US" dirty="0"/>
          </a:p>
        </p:txBody>
      </p:sp>
      <p:pic>
        <p:nvPicPr>
          <p:cNvPr id="5" name="Picture 4">
            <a:extLst>
              <a:ext uri="{FF2B5EF4-FFF2-40B4-BE49-F238E27FC236}">
                <a16:creationId xmlns:a16="http://schemas.microsoft.com/office/drawing/2014/main" id="{9601ECA3-DF14-49D4-8269-06F29DF40355}"/>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a:xfrm>
            <a:off x="1073151" y="6228247"/>
            <a:ext cx="6957690" cy="365125"/>
          </a:xfrm>
        </p:spPr>
        <p:txBody>
          <a:bodyPr/>
          <a:lstStyle/>
          <a:p>
            <a:r>
              <a:rPr lang="en-US"/>
              <a:t>rebecca long | @amaya30 | @futureada  | march 9, 2019</a:t>
            </a:r>
            <a:endParaRPr lang="en-US" dirty="0"/>
          </a:p>
        </p:txBody>
      </p:sp>
      <p:pic>
        <p:nvPicPr>
          <p:cNvPr id="9" name="Picture 8">
            <a:extLst>
              <a:ext uri="{FF2B5EF4-FFF2-40B4-BE49-F238E27FC236}">
                <a16:creationId xmlns:a16="http://schemas.microsoft.com/office/drawing/2014/main" id="{6A4AA616-4ED3-4B20-904E-A8915B669DC8}"/>
              </a:ext>
            </a:extLst>
          </p:cNvPr>
          <p:cNvPicPr>
            <a:picLocks noChangeAspect="1"/>
          </p:cNvPicPr>
          <p:nvPr userDrawn="1"/>
        </p:nvPicPr>
        <p:blipFill>
          <a:blip r:embed="rId2"/>
          <a:stretch>
            <a:fillRect/>
          </a:stretch>
        </p:blipFill>
        <p:spPr>
          <a:xfrm>
            <a:off x="8610908" y="6125346"/>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a:xfrm>
            <a:off x="814729" y="6125346"/>
            <a:ext cx="4892078" cy="365125"/>
          </a:xfrm>
        </p:spPr>
        <p:txBody>
          <a:bodyPr/>
          <a:lstStyle>
            <a:lvl1pPr algn="l">
              <a:defRPr/>
            </a:lvl1pPr>
          </a:lstStyle>
          <a:p>
            <a:r>
              <a:rPr lang="en-US"/>
              <a:t>rebecca long | @amaya30 | @futureada  | march 9, 2019</a:t>
            </a:r>
            <a:endParaRPr lang="en-US" dirty="0"/>
          </a:p>
        </p:txBody>
      </p:sp>
      <p:pic>
        <p:nvPicPr>
          <p:cNvPr id="8" name="Picture 7">
            <a:extLst>
              <a:ext uri="{FF2B5EF4-FFF2-40B4-BE49-F238E27FC236}">
                <a16:creationId xmlns:a16="http://schemas.microsoft.com/office/drawing/2014/main" id="{CF6E9451-9962-45FD-B8A3-DA6A41408B5E}"/>
              </a:ext>
            </a:extLst>
          </p:cNvPr>
          <p:cNvPicPr>
            <a:picLocks noChangeAspect="1"/>
          </p:cNvPicPr>
          <p:nvPr userDrawn="1"/>
        </p:nvPicPr>
        <p:blipFill>
          <a:blip r:embed="rId2"/>
          <a:stretch>
            <a:fillRect/>
          </a:stretch>
        </p:blipFill>
        <p:spPr>
          <a:xfrm rot="16200000">
            <a:off x="-962127" y="4819461"/>
            <a:ext cx="2771090" cy="5709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810000" y="6253356"/>
            <a:ext cx="7487529" cy="365125"/>
          </a:xfrm>
          <a:prstGeom prst="rect">
            <a:avLst/>
          </a:prstGeom>
        </p:spPr>
        <p:txBody>
          <a:bodyPr vert="horz" lIns="91440" tIns="45720" rIns="91440" bIns="45720" rtlCol="0" anchor="b"/>
          <a:lstStyle>
            <a:lvl1pPr algn="l">
              <a:defRPr sz="900">
                <a:solidFill>
                  <a:schemeClr val="tx1"/>
                </a:solidFill>
              </a:defRPr>
            </a:lvl1pPr>
          </a:lstStyle>
          <a:p>
            <a:r>
              <a:rPr lang="en-US"/>
              <a:t>rebecca long | @amaya30 | @futureada  | march 9, 2019</a:t>
            </a:r>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s://www.amazon.com/Daring-Greatly-Courage-Vulnerable-Transforms/dp/1592408419/ref=sr_1_1?keywords=daring+greatly+brene+brown+hardback&amp;qid=1552154877&amp;s=gateway&amp;sr=8-1" TargetMode="Externa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merriam-webster.com/dictionary/vulnerable"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s://www.amazon.com/Daring-Greatly-Courage-Vulnerable-Transforms/dp/1592408419/ref=sr_1_1?keywords=daring+greatly+brene+brown+hardback&amp;qid=1552154877&amp;s=gateway&amp;sr=8-1" TargetMode="External"/><Relationship Id="rId2" Type="http://schemas.openxmlformats.org/officeDocument/2006/relationships/image" Target="../media/image12.jpe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amazon.com/Daring-Greatly-Courage-Vulnerable-Transforms/dp/1592408419/ref=sr_1_1?keywords=daring+greatly+brene+brown+hardback&amp;qid=1552154877&amp;s=gateway&amp;sr=8-1" TargetMode="Externa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merriam-webster.com/dictionary/brave"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3.gif"/><Relationship Id="rId7" Type="http://schemas.openxmlformats.org/officeDocument/2006/relationships/diagramColors" Target="../diagrams/colors4.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rebeccalong.tech/" TargetMode="External"/><Relationship Id="rId2" Type="http://schemas.openxmlformats.org/officeDocument/2006/relationships/hyperlink" Target="mailto:rebecca@futureada.org" TargetMode="External"/><Relationship Id="rId1" Type="http://schemas.openxmlformats.org/officeDocument/2006/relationships/slideLayout" Target="../slideLayouts/slideLayout4.xml"/><Relationship Id="rId6" Type="http://schemas.openxmlformats.org/officeDocument/2006/relationships/image" Target="../media/image15.gif"/><Relationship Id="rId5" Type="http://schemas.openxmlformats.org/officeDocument/2006/relationships/hyperlink" Target="https://futureada.org/" TargetMode="External"/><Relationship Id="rId4" Type="http://schemas.openxmlformats.org/officeDocument/2006/relationships/hyperlink" Target="mailto:hello@futureada.org" TargetMode="Externa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s://www.amazon.com/Daring-Greatly-Courage-Vulnerable-Transforms/dp/1592408419/ref=sr_1_1?keywords=daring+greatly+brene+brown+hardback&amp;qid=1552154877&amp;s=gateway&amp;sr=8-1" TargetMode="Externa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merriam-webster.com/dictionary/authentic"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hyperlink" Target="https://www.amazon.com/Braving-Wilderness-Quest-Belonging-Courage/dp/0812995848/ref=sr_1_1?crid=32YKCT5XRLJOJ&amp;keywords=brene+brown+braving+the+wilderness&amp;qid=1552154931&amp;s=gateway&amp;sprefix=brene+brown+brav%2Caps%2C-1&amp;sr=8-1" TargetMode="Externa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A8A64-B809-4621-8B94-D4190728265D}"/>
              </a:ext>
            </a:extLst>
          </p:cNvPr>
          <p:cNvSpPr>
            <a:spLocks noGrp="1"/>
          </p:cNvSpPr>
          <p:nvPr>
            <p:ph type="ctrTitle"/>
          </p:nvPr>
        </p:nvSpPr>
        <p:spPr/>
        <p:txBody>
          <a:bodyPr/>
          <a:lstStyle/>
          <a:p>
            <a:r>
              <a:rPr lang="en-US" dirty="0"/>
              <a:t>The Power of Authenticity, Vulnerability, and Being Brave</a:t>
            </a:r>
            <a:r>
              <a:rPr lang="en-US" b="0" dirty="0"/>
              <a:t>                                            </a:t>
            </a:r>
            <a:endParaRPr lang="en-US" dirty="0"/>
          </a:p>
        </p:txBody>
      </p:sp>
      <p:sp>
        <p:nvSpPr>
          <p:cNvPr id="3" name="Subtitle 2">
            <a:extLst>
              <a:ext uri="{FF2B5EF4-FFF2-40B4-BE49-F238E27FC236}">
                <a16:creationId xmlns:a16="http://schemas.microsoft.com/office/drawing/2014/main" id="{C78EA464-3ADA-4C2C-A924-1624144CFF3A}"/>
              </a:ext>
            </a:extLst>
          </p:cNvPr>
          <p:cNvSpPr>
            <a:spLocks noGrp="1"/>
          </p:cNvSpPr>
          <p:nvPr>
            <p:ph type="subTitle" idx="1"/>
          </p:nvPr>
        </p:nvSpPr>
        <p:spPr>
          <a:xfrm>
            <a:off x="810001" y="5421545"/>
            <a:ext cx="10572000" cy="1060496"/>
          </a:xfrm>
        </p:spPr>
        <p:txBody>
          <a:bodyPr>
            <a:normAutofit lnSpcReduction="10000"/>
          </a:bodyPr>
          <a:lstStyle/>
          <a:p>
            <a:r>
              <a:rPr lang="en-US" sz="2800" dirty="0"/>
              <a:t>Rebecca Long</a:t>
            </a:r>
          </a:p>
          <a:p>
            <a:r>
              <a:rPr lang="en-US" sz="2800" dirty="0"/>
              <a:t>@amaya30 | @</a:t>
            </a:r>
            <a:r>
              <a:rPr lang="en-US" sz="2800" dirty="0" err="1"/>
              <a:t>futureada</a:t>
            </a:r>
            <a:endParaRPr lang="en-US" sz="2800" dirty="0"/>
          </a:p>
        </p:txBody>
      </p:sp>
      <p:pic>
        <p:nvPicPr>
          <p:cNvPr id="5" name="Picture 4">
            <a:extLst>
              <a:ext uri="{FF2B5EF4-FFF2-40B4-BE49-F238E27FC236}">
                <a16:creationId xmlns:a16="http://schemas.microsoft.com/office/drawing/2014/main" id="{34F96A4F-25A7-46FE-9C55-A288C7B527F5}"/>
              </a:ext>
            </a:extLst>
          </p:cNvPr>
          <p:cNvPicPr>
            <a:picLocks noChangeAspect="1"/>
          </p:cNvPicPr>
          <p:nvPr/>
        </p:nvPicPr>
        <p:blipFill>
          <a:blip r:embed="rId2"/>
          <a:stretch>
            <a:fillRect/>
          </a:stretch>
        </p:blipFill>
        <p:spPr>
          <a:xfrm>
            <a:off x="6021608" y="5314424"/>
            <a:ext cx="5667210" cy="1167617"/>
          </a:xfrm>
          <a:prstGeom prst="rect">
            <a:avLst/>
          </a:prstGeom>
        </p:spPr>
      </p:pic>
    </p:spTree>
    <p:extLst>
      <p:ext uri="{BB962C8B-B14F-4D97-AF65-F5344CB8AC3E}">
        <p14:creationId xmlns:p14="http://schemas.microsoft.com/office/powerpoint/2010/main" val="1174163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CA11A6D-EE76-467D-BF5C-22DEB4E3BA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3">
            <a:extLst>
              <a:ext uri="{FF2B5EF4-FFF2-40B4-BE49-F238E27FC236}">
                <a16:creationId xmlns:a16="http://schemas.microsoft.com/office/drawing/2014/main" id="{76BD6D39-47C9-4B0A-BB01-EA963F4ED9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graphicFrame>
        <p:nvGraphicFramePr>
          <p:cNvPr id="6" name="Content Placeholder 2">
            <a:extLst>
              <a:ext uri="{FF2B5EF4-FFF2-40B4-BE49-F238E27FC236}">
                <a16:creationId xmlns:a16="http://schemas.microsoft.com/office/drawing/2014/main" id="{0CA95795-4EF0-4911-9FDF-4B71067979D4}"/>
              </a:ext>
            </a:extLst>
          </p:cNvPr>
          <p:cNvGraphicFramePr>
            <a:graphicFrameLocks noGrp="1"/>
          </p:cNvGraphicFramePr>
          <p:nvPr>
            <p:ph idx="1"/>
            <p:extLst>
              <p:ext uri="{D42A27DB-BD31-4B8C-83A1-F6EECF244321}">
                <p14:modId xmlns:p14="http://schemas.microsoft.com/office/powerpoint/2010/main" val="3205895502"/>
              </p:ext>
            </p:extLst>
          </p:nvPr>
        </p:nvGraphicFramePr>
        <p:xfrm>
          <a:off x="5185076" y="977505"/>
          <a:ext cx="6683180" cy="49029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2" name="Picture 11">
            <a:extLst>
              <a:ext uri="{FF2B5EF4-FFF2-40B4-BE49-F238E27FC236}">
                <a16:creationId xmlns:a16="http://schemas.microsoft.com/office/drawing/2014/main" id="{5ACAA01E-8E58-4938-894D-3A8D130A92CC}"/>
              </a:ext>
            </a:extLst>
          </p:cNvPr>
          <p:cNvPicPr>
            <a:picLocks noChangeAspect="1"/>
          </p:cNvPicPr>
          <p:nvPr/>
        </p:nvPicPr>
        <p:blipFill>
          <a:blip r:embed="rId8"/>
          <a:stretch>
            <a:fillRect/>
          </a:stretch>
        </p:blipFill>
        <p:spPr>
          <a:xfrm>
            <a:off x="9734922" y="6004158"/>
            <a:ext cx="2133334" cy="439532"/>
          </a:xfrm>
          <a:prstGeom prst="rect">
            <a:avLst/>
          </a:prstGeom>
        </p:spPr>
      </p:pic>
    </p:spTree>
    <p:extLst>
      <p:ext uri="{BB962C8B-B14F-4D97-AF65-F5344CB8AC3E}">
        <p14:creationId xmlns:p14="http://schemas.microsoft.com/office/powerpoint/2010/main" val="2160089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9E82491A-639A-4A4E-898C-843DC3D043FA}"/>
                                            </p:graphicEl>
                                          </p:spTgt>
                                        </p:tgtEl>
                                        <p:attrNameLst>
                                          <p:attrName>style.visibility</p:attrName>
                                        </p:attrNameLst>
                                      </p:cBhvr>
                                      <p:to>
                                        <p:strVal val="visible"/>
                                      </p:to>
                                    </p:set>
                                    <p:animEffect transition="in" filter="fade">
                                      <p:cBhvr>
                                        <p:cTn id="7" dur="500"/>
                                        <p:tgtEl>
                                          <p:spTgt spid="6">
                                            <p:graphicEl>
                                              <a:dgm id="{9E82491A-639A-4A4E-898C-843DC3D043FA}"/>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graphicEl>
                                              <a:dgm id="{60E40B97-AFA2-4860-A4CD-B37900811BC3}"/>
                                            </p:graphicEl>
                                          </p:spTgt>
                                        </p:tgtEl>
                                        <p:attrNameLst>
                                          <p:attrName>style.visibility</p:attrName>
                                        </p:attrNameLst>
                                      </p:cBhvr>
                                      <p:to>
                                        <p:strVal val="visible"/>
                                      </p:to>
                                    </p:set>
                                    <p:animEffect transition="in" filter="fade">
                                      <p:cBhvr>
                                        <p:cTn id="10" dur="500"/>
                                        <p:tgtEl>
                                          <p:spTgt spid="6">
                                            <p:graphicEl>
                                              <a:dgm id="{60E40B97-AFA2-4860-A4CD-B37900811BC3}"/>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graphicEl>
                                              <a:dgm id="{6B1112E4-22F5-4FF8-BF8D-80395F24FB9B}"/>
                                            </p:graphicEl>
                                          </p:spTgt>
                                        </p:tgtEl>
                                        <p:attrNameLst>
                                          <p:attrName>style.visibility</p:attrName>
                                        </p:attrNameLst>
                                      </p:cBhvr>
                                      <p:to>
                                        <p:strVal val="visible"/>
                                      </p:to>
                                    </p:set>
                                    <p:animEffect transition="in" filter="fade">
                                      <p:cBhvr>
                                        <p:cTn id="15" dur="500"/>
                                        <p:tgtEl>
                                          <p:spTgt spid="6">
                                            <p:graphicEl>
                                              <a:dgm id="{6B1112E4-22F5-4FF8-BF8D-80395F24FB9B}"/>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graphicEl>
                                              <a:dgm id="{B48B423D-266B-4C17-BD0E-3B7EDAB32609}"/>
                                            </p:graphicEl>
                                          </p:spTgt>
                                        </p:tgtEl>
                                        <p:attrNameLst>
                                          <p:attrName>style.visibility</p:attrName>
                                        </p:attrNameLst>
                                      </p:cBhvr>
                                      <p:to>
                                        <p:strVal val="visible"/>
                                      </p:to>
                                    </p:set>
                                    <p:animEffect transition="in" filter="fade">
                                      <p:cBhvr>
                                        <p:cTn id="18" dur="500"/>
                                        <p:tgtEl>
                                          <p:spTgt spid="6">
                                            <p:graphicEl>
                                              <a:dgm id="{B48B423D-266B-4C17-BD0E-3B7EDAB32609}"/>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uiExpand="1">
        <p:bldSub>
          <a:bldDgm bld="lvlAtOnc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Freeform 6">
            <a:extLst>
              <a:ext uri="{FF2B5EF4-FFF2-40B4-BE49-F238E27FC236}">
                <a16:creationId xmlns:a16="http://schemas.microsoft.com/office/drawing/2014/main" id="{BBEE28A7-C83B-4DCB-9E66-AF58A0864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95459C33-4E06-4E03-BD09-95ACC1487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3">
            <a:extLst>
              <a:ext uri="{FF2B5EF4-FFF2-40B4-BE49-F238E27FC236}">
                <a16:creationId xmlns:a16="http://schemas.microsoft.com/office/drawing/2014/main" id="{751CF17F-79C3-4AD2-96AB-87C96AA251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552944" cy="6858000"/>
          </a:xfrm>
          <a:custGeom>
            <a:avLst/>
            <a:gdLst>
              <a:gd name="connsiteX0" fmla="*/ 0 w 7552944"/>
              <a:gd name="connsiteY0" fmla="*/ 0 h 6858000"/>
              <a:gd name="connsiteX1" fmla="*/ 1067477 w 7552944"/>
              <a:gd name="connsiteY1" fmla="*/ 0 h 6858000"/>
              <a:gd name="connsiteX2" fmla="*/ 2201779 w 7552944"/>
              <a:gd name="connsiteY2" fmla="*/ 0 h 6858000"/>
              <a:gd name="connsiteX3" fmla="*/ 7552944 w 7552944"/>
              <a:gd name="connsiteY3" fmla="*/ 0 h 6858000"/>
              <a:gd name="connsiteX4" fmla="*/ 7552944 w 7552944"/>
              <a:gd name="connsiteY4" fmla="*/ 1900238 h 6858000"/>
              <a:gd name="connsiteX5" fmla="*/ 7182528 w 7552944"/>
              <a:gd name="connsiteY5" fmla="*/ 2178050 h 6858000"/>
              <a:gd name="connsiteX6" fmla="*/ 7178294 w 7552944"/>
              <a:gd name="connsiteY6" fmla="*/ 2184400 h 6858000"/>
              <a:gd name="connsiteX7" fmla="*/ 7171944 w 7552944"/>
              <a:gd name="connsiteY7" fmla="*/ 2193925 h 6858000"/>
              <a:gd name="connsiteX8" fmla="*/ 7165594 w 7552944"/>
              <a:gd name="connsiteY8" fmla="*/ 2201863 h 6858000"/>
              <a:gd name="connsiteX9" fmla="*/ 7165594 w 7552944"/>
              <a:gd name="connsiteY9" fmla="*/ 2211388 h 6858000"/>
              <a:gd name="connsiteX10" fmla="*/ 7165594 w 7552944"/>
              <a:gd name="connsiteY10" fmla="*/ 2220913 h 6858000"/>
              <a:gd name="connsiteX11" fmla="*/ 7171944 w 7552944"/>
              <a:gd name="connsiteY11" fmla="*/ 2228850 h 6858000"/>
              <a:gd name="connsiteX12" fmla="*/ 7178294 w 7552944"/>
              <a:gd name="connsiteY12" fmla="*/ 2238375 h 6858000"/>
              <a:gd name="connsiteX13" fmla="*/ 7182528 w 7552944"/>
              <a:gd name="connsiteY13" fmla="*/ 2244725 h 6858000"/>
              <a:gd name="connsiteX14" fmla="*/ 7552944 w 7552944"/>
              <a:gd name="connsiteY14" fmla="*/ 2522538 h 6858000"/>
              <a:gd name="connsiteX15" fmla="*/ 7552944 w 7552944"/>
              <a:gd name="connsiteY15" fmla="*/ 6858000 h 6858000"/>
              <a:gd name="connsiteX16" fmla="*/ 2201779 w 7552944"/>
              <a:gd name="connsiteY16" fmla="*/ 6858000 h 6858000"/>
              <a:gd name="connsiteX17" fmla="*/ 1067477 w 7552944"/>
              <a:gd name="connsiteY17" fmla="*/ 6858000 h 6858000"/>
              <a:gd name="connsiteX18" fmla="*/ 0 w 7552944"/>
              <a:gd name="connsiteY1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552944" h="6858000">
                <a:moveTo>
                  <a:pt x="0" y="0"/>
                </a:moveTo>
                <a:lnTo>
                  <a:pt x="1067477" y="0"/>
                </a:lnTo>
                <a:lnTo>
                  <a:pt x="2201779" y="0"/>
                </a:lnTo>
                <a:lnTo>
                  <a:pt x="7552944" y="0"/>
                </a:lnTo>
                <a:lnTo>
                  <a:pt x="7552944" y="1900238"/>
                </a:lnTo>
                <a:lnTo>
                  <a:pt x="7182528" y="2178050"/>
                </a:lnTo>
                <a:lnTo>
                  <a:pt x="7178294" y="2184400"/>
                </a:lnTo>
                <a:lnTo>
                  <a:pt x="7171944" y="2193925"/>
                </a:lnTo>
                <a:lnTo>
                  <a:pt x="7165594" y="2201863"/>
                </a:lnTo>
                <a:lnTo>
                  <a:pt x="7165594" y="2211388"/>
                </a:lnTo>
                <a:lnTo>
                  <a:pt x="7165594" y="2220913"/>
                </a:lnTo>
                <a:lnTo>
                  <a:pt x="7171944" y="2228850"/>
                </a:lnTo>
                <a:lnTo>
                  <a:pt x="7178294" y="2238375"/>
                </a:lnTo>
                <a:lnTo>
                  <a:pt x="7182528" y="2244725"/>
                </a:lnTo>
                <a:lnTo>
                  <a:pt x="7552944" y="2522538"/>
                </a:lnTo>
                <a:lnTo>
                  <a:pt x="7552944" y="6858000"/>
                </a:lnTo>
                <a:lnTo>
                  <a:pt x="2201779" y="6858000"/>
                </a:lnTo>
                <a:lnTo>
                  <a:pt x="1067477"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D5AEE1-BEF8-408A-BD7D-97D5360CEBD0}"/>
              </a:ext>
            </a:extLst>
          </p:cNvPr>
          <p:cNvSpPr>
            <a:spLocks noGrp="1"/>
          </p:cNvSpPr>
          <p:nvPr>
            <p:ph type="title"/>
          </p:nvPr>
        </p:nvSpPr>
        <p:spPr>
          <a:xfrm>
            <a:off x="724015" y="534838"/>
            <a:ext cx="6097955" cy="3387179"/>
          </a:xfrm>
        </p:spPr>
        <p:txBody>
          <a:bodyPr vert="horz" lIns="91440" tIns="45720" rIns="91440" bIns="45720" rtlCol="0" anchor="b">
            <a:noAutofit/>
          </a:bodyPr>
          <a:lstStyle/>
          <a:p>
            <a:pPr>
              <a:lnSpc>
                <a:spcPct val="90000"/>
              </a:lnSpc>
            </a:pPr>
            <a:r>
              <a:rPr lang="en-US" sz="3200" dirty="0"/>
              <a:t>“Because true belonging only happens when we present our authentic, imperfect selves to the world, our sense of belonging can never be greater than our level of self-acceptance.” </a:t>
            </a:r>
          </a:p>
        </p:txBody>
      </p:sp>
      <p:sp>
        <p:nvSpPr>
          <p:cNvPr id="3" name="Text Placeholder 2">
            <a:extLst>
              <a:ext uri="{FF2B5EF4-FFF2-40B4-BE49-F238E27FC236}">
                <a16:creationId xmlns:a16="http://schemas.microsoft.com/office/drawing/2014/main" id="{935CF65A-D975-4300-8666-BCF1E9DC8D86}"/>
              </a:ext>
            </a:extLst>
          </p:cNvPr>
          <p:cNvSpPr>
            <a:spLocks noGrp="1"/>
          </p:cNvSpPr>
          <p:nvPr>
            <p:ph type="body" idx="1"/>
          </p:nvPr>
        </p:nvSpPr>
        <p:spPr>
          <a:xfrm>
            <a:off x="818712" y="4097546"/>
            <a:ext cx="6075179" cy="1947653"/>
          </a:xfrm>
        </p:spPr>
        <p:txBody>
          <a:bodyPr vert="horz" lIns="91440" tIns="45720" rIns="91440" bIns="45720" rtlCol="0" anchor="ctr">
            <a:normAutofit/>
          </a:bodyPr>
          <a:lstStyle/>
          <a:p>
            <a:r>
              <a:rPr lang="en-US" sz="2400" dirty="0"/>
              <a:t>― </a:t>
            </a:r>
            <a:r>
              <a:rPr lang="en-US" sz="2400" dirty="0" err="1"/>
              <a:t>Brené</a:t>
            </a:r>
            <a:r>
              <a:rPr lang="en-US" sz="2400" dirty="0"/>
              <a:t> Brown</a:t>
            </a:r>
            <a:br>
              <a:rPr lang="en-US" sz="2400" dirty="0"/>
            </a:br>
            <a:r>
              <a:rPr lang="en-US" sz="2400" u="sng" dirty="0">
                <a:hlinkClick r:id="rId2"/>
              </a:rPr>
              <a:t>Daring Greatly: How the Courage to Be Vulnerable Transforms the Way We Live, Love, Parent, and Lead</a:t>
            </a:r>
            <a:endParaRPr lang="en-US" sz="2400" dirty="0"/>
          </a:p>
        </p:txBody>
      </p:sp>
      <p:sp>
        <p:nvSpPr>
          <p:cNvPr id="28" name="Rounded Rectangle 17">
            <a:extLst>
              <a:ext uri="{FF2B5EF4-FFF2-40B4-BE49-F238E27FC236}">
                <a16:creationId xmlns:a16="http://schemas.microsoft.com/office/drawing/2014/main" id="{B4B56002-982D-4815-8A4D-BB46FCF41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93746" y="958640"/>
            <a:ext cx="3354790"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https://images-na.ssl-images-amazon.com/images/I/51MzAZ5Lz5L._SX328_BO1,204,203,200_.jpg">
            <a:extLst>
              <a:ext uri="{FF2B5EF4-FFF2-40B4-BE49-F238E27FC236}">
                <a16:creationId xmlns:a16="http://schemas.microsoft.com/office/drawing/2014/main" id="{B1381E48-CF6B-4D38-BBDE-3A953A1E5D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306" r="2" b="2"/>
          <a:stretch/>
        </p:blipFill>
        <p:spPr bwMode="auto">
          <a:xfrm>
            <a:off x="8507487" y="1407028"/>
            <a:ext cx="2735071" cy="4033206"/>
          </a:xfrm>
          <a:prstGeom prst="rect">
            <a:avLst/>
          </a:prstGeom>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144305CD-3799-48D3-B131-913352CFFEBC}"/>
              </a:ext>
            </a:extLst>
          </p:cNvPr>
          <p:cNvPicPr>
            <a:picLocks noChangeAspect="1"/>
          </p:cNvPicPr>
          <p:nvPr/>
        </p:nvPicPr>
        <p:blipFill>
          <a:blip r:embed="rId4"/>
          <a:stretch>
            <a:fillRect/>
          </a:stretch>
        </p:blipFill>
        <p:spPr>
          <a:xfrm>
            <a:off x="9415202" y="6161176"/>
            <a:ext cx="2133334" cy="439532"/>
          </a:xfrm>
          <a:prstGeom prst="rect">
            <a:avLst/>
          </a:prstGeom>
        </p:spPr>
      </p:pic>
    </p:spTree>
    <p:extLst>
      <p:ext uri="{BB962C8B-B14F-4D97-AF65-F5344CB8AC3E}">
        <p14:creationId xmlns:p14="http://schemas.microsoft.com/office/powerpoint/2010/main" val="2199634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8"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C662EA-8F98-49AA-A927-8E2323C53DF1}"/>
              </a:ext>
            </a:extLst>
          </p:cNvPr>
          <p:cNvSpPr>
            <a:spLocks noGrp="1"/>
          </p:cNvSpPr>
          <p:nvPr>
            <p:ph type="title"/>
          </p:nvPr>
        </p:nvSpPr>
        <p:spPr>
          <a:xfrm>
            <a:off x="6095999" y="1032918"/>
            <a:ext cx="5452533" cy="4792165"/>
          </a:xfrm>
          <a:effectLst/>
        </p:spPr>
        <p:txBody>
          <a:bodyPr vert="horz" lIns="91440" tIns="45720" rIns="91440" bIns="45720" rtlCol="0" anchor="ctr">
            <a:normAutofit/>
          </a:bodyPr>
          <a:lstStyle/>
          <a:p>
            <a:pPr algn="l"/>
            <a:r>
              <a:rPr lang="en-US" sz="6600"/>
              <a:t>Vulnerability</a:t>
            </a:r>
          </a:p>
        </p:txBody>
      </p:sp>
      <p:sp useBgFill="1">
        <p:nvSpPr>
          <p:cNvPr id="22" name="Freeform: Shape 21">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5" name="Footer Placeholder 3">
            <a:extLst>
              <a:ext uri="{FF2B5EF4-FFF2-40B4-BE49-F238E27FC236}">
                <a16:creationId xmlns:a16="http://schemas.microsoft.com/office/drawing/2014/main" id="{4D27E894-99EF-4B6D-9637-16D19C28E7C8}"/>
              </a:ext>
            </a:extLst>
          </p:cNvPr>
          <p:cNvSpPr>
            <a:spLocks noGrp="1"/>
          </p:cNvSpPr>
          <p:nvPr>
            <p:ph type="ftr" sz="quarter" idx="11"/>
          </p:nvPr>
        </p:nvSpPr>
        <p:spPr>
          <a:xfrm rot="16200000">
            <a:off x="-2389477" y="3191904"/>
            <a:ext cx="6065888" cy="365125"/>
          </a:xfrm>
        </p:spPr>
        <p:txBody>
          <a:bodyPr vert="horz" lIns="91440" tIns="45720" rIns="91440" bIns="45720" rtlCol="0" anchor="b">
            <a:noAutofit/>
          </a:bodyPr>
          <a:lstStyle/>
          <a:p>
            <a:pPr>
              <a:spcAft>
                <a:spcPts val="600"/>
              </a:spcAft>
            </a:pPr>
            <a:r>
              <a:rPr lang="en-US" sz="1800" dirty="0" err="1">
                <a:solidFill>
                  <a:schemeClr val="tx2"/>
                </a:solidFill>
              </a:rPr>
              <a:t>rebecca</a:t>
            </a:r>
            <a:r>
              <a:rPr lang="en-US" sz="1800" dirty="0">
                <a:solidFill>
                  <a:schemeClr val="tx2"/>
                </a:solidFill>
              </a:rPr>
              <a:t> long | @amaya30 | @</a:t>
            </a:r>
            <a:r>
              <a:rPr lang="en-US" sz="1800" dirty="0" err="1">
                <a:solidFill>
                  <a:schemeClr val="tx2"/>
                </a:solidFill>
              </a:rPr>
              <a:t>futureada</a:t>
            </a:r>
            <a:r>
              <a:rPr lang="en-US" sz="1800" dirty="0">
                <a:solidFill>
                  <a:schemeClr val="tx2"/>
                </a:solidFill>
              </a:rPr>
              <a:t>  | march 9, 2019</a:t>
            </a:r>
          </a:p>
        </p:txBody>
      </p:sp>
      <p:pic>
        <p:nvPicPr>
          <p:cNvPr id="16" name="Picture 15">
            <a:extLst>
              <a:ext uri="{FF2B5EF4-FFF2-40B4-BE49-F238E27FC236}">
                <a16:creationId xmlns:a16="http://schemas.microsoft.com/office/drawing/2014/main" id="{84FC7D88-3651-49A3-A687-E8A7D73F25D7}"/>
              </a:ext>
            </a:extLst>
          </p:cNvPr>
          <p:cNvPicPr>
            <a:picLocks noChangeAspect="1"/>
          </p:cNvPicPr>
          <p:nvPr/>
        </p:nvPicPr>
        <p:blipFill>
          <a:blip r:embed="rId2"/>
          <a:stretch>
            <a:fillRect/>
          </a:stretch>
        </p:blipFill>
        <p:spPr>
          <a:xfrm rot="16200000">
            <a:off x="78576" y="5117939"/>
            <a:ext cx="2138374" cy="440570"/>
          </a:xfrm>
          <a:prstGeom prst="rect">
            <a:avLst/>
          </a:prstGeom>
        </p:spPr>
      </p:pic>
    </p:spTree>
    <p:extLst>
      <p:ext uri="{BB962C8B-B14F-4D97-AF65-F5344CB8AC3E}">
        <p14:creationId xmlns:p14="http://schemas.microsoft.com/office/powerpoint/2010/main" val="4161099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6E93D307-9FDB-4906-9E23-5271914B22C8}"/>
              </a:ext>
            </a:extLst>
          </p:cNvPr>
          <p:cNvSpPr>
            <a:spLocks noGrp="1"/>
          </p:cNvSpPr>
          <p:nvPr>
            <p:ph type="title"/>
          </p:nvPr>
        </p:nvSpPr>
        <p:spPr>
          <a:xfrm>
            <a:off x="965200" y="1218476"/>
            <a:ext cx="3187318" cy="4421050"/>
          </a:xfrm>
          <a:effectLst/>
        </p:spPr>
        <p:txBody>
          <a:bodyPr anchor="ctr">
            <a:normAutofit/>
          </a:bodyPr>
          <a:lstStyle/>
          <a:p>
            <a:pPr algn="r"/>
            <a:r>
              <a:rPr lang="en-US" sz="3200" dirty="0">
                <a:solidFill>
                  <a:schemeClr val="tx1"/>
                </a:solidFill>
              </a:rPr>
              <a:t>Definition of Vulnerable</a:t>
            </a:r>
          </a:p>
        </p:txBody>
      </p:sp>
      <p:cxnSp>
        <p:nvCxnSpPr>
          <p:cNvPr id="17" name="Straight Connector 16">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0" name="Content Placeholder 9">
            <a:extLst>
              <a:ext uri="{FF2B5EF4-FFF2-40B4-BE49-F238E27FC236}">
                <a16:creationId xmlns:a16="http://schemas.microsoft.com/office/drawing/2014/main" id="{06C65CD5-97A3-41C9-8572-2E7AEAA0A347}"/>
              </a:ext>
            </a:extLst>
          </p:cNvPr>
          <p:cNvSpPr>
            <a:spLocks noGrp="1"/>
          </p:cNvSpPr>
          <p:nvPr>
            <p:ph idx="1"/>
          </p:nvPr>
        </p:nvSpPr>
        <p:spPr>
          <a:xfrm>
            <a:off x="5146751" y="1218475"/>
            <a:ext cx="6080050" cy="4421051"/>
          </a:xfrm>
          <a:effectLst/>
        </p:spPr>
        <p:txBody>
          <a:bodyPr>
            <a:normAutofit/>
          </a:bodyPr>
          <a:lstStyle/>
          <a:p>
            <a:r>
              <a:rPr lang="en-US" sz="2800" dirty="0"/>
              <a:t>capable of being physically or emotionally wounded</a:t>
            </a:r>
            <a:br>
              <a:rPr lang="en-US" sz="2800" dirty="0"/>
            </a:br>
            <a:br>
              <a:rPr lang="en-US" sz="2800" dirty="0"/>
            </a:br>
            <a:r>
              <a:rPr lang="en-US" sz="2400" dirty="0"/>
              <a:t>Merriam-Webster Dictionary</a:t>
            </a:r>
            <a:br>
              <a:rPr lang="en-US" sz="2400" dirty="0"/>
            </a:br>
            <a:r>
              <a:rPr lang="en-US" sz="2400" dirty="0">
                <a:hlinkClick r:id="rId2"/>
              </a:rPr>
              <a:t>https://www.merriam-webster.com/dictionary/vulnerable</a:t>
            </a:r>
            <a:r>
              <a:rPr lang="en-US" sz="2400" dirty="0"/>
              <a:t> </a:t>
            </a:r>
          </a:p>
        </p:txBody>
      </p:sp>
      <p:sp>
        <p:nvSpPr>
          <p:cNvPr id="13" name="Footer Placeholder 4">
            <a:extLst>
              <a:ext uri="{FF2B5EF4-FFF2-40B4-BE49-F238E27FC236}">
                <a16:creationId xmlns:a16="http://schemas.microsoft.com/office/drawing/2014/main" id="{D7AA769B-6338-44B9-805C-C7AE9541A3F5}"/>
              </a:ext>
            </a:extLst>
          </p:cNvPr>
          <p:cNvSpPr>
            <a:spLocks noGrp="1"/>
          </p:cNvSpPr>
          <p:nvPr>
            <p:ph type="ftr" sz="quarter" idx="11"/>
          </p:nvPr>
        </p:nvSpPr>
        <p:spPr>
          <a:xfrm>
            <a:off x="451514" y="6028997"/>
            <a:ext cx="8644320" cy="365125"/>
          </a:xfrm>
        </p:spPr>
        <p:txBody>
          <a:bodyPr>
            <a:noAutofit/>
          </a:bodyPr>
          <a:lstStyle/>
          <a:p>
            <a:pPr>
              <a:spcAft>
                <a:spcPts val="600"/>
              </a:spcAft>
            </a:pPr>
            <a:r>
              <a:rPr lang="en-US" sz="1800" dirty="0" err="1">
                <a:solidFill>
                  <a:schemeClr val="tx2"/>
                </a:solidFill>
              </a:rPr>
              <a:t>rebecca</a:t>
            </a:r>
            <a:r>
              <a:rPr lang="en-US" sz="1800" dirty="0">
                <a:solidFill>
                  <a:schemeClr val="tx2"/>
                </a:solidFill>
              </a:rPr>
              <a:t> long | @amaya30 | @</a:t>
            </a:r>
            <a:r>
              <a:rPr lang="en-US" sz="1800" dirty="0" err="1">
                <a:solidFill>
                  <a:schemeClr val="tx2"/>
                </a:solidFill>
              </a:rPr>
              <a:t>futureada</a:t>
            </a:r>
            <a:r>
              <a:rPr lang="en-US" sz="1800" dirty="0">
                <a:solidFill>
                  <a:schemeClr val="tx2"/>
                </a:solidFill>
              </a:rPr>
              <a:t>  | march 9, 2019</a:t>
            </a:r>
          </a:p>
        </p:txBody>
      </p:sp>
      <p:pic>
        <p:nvPicPr>
          <p:cNvPr id="14" name="Picture 13">
            <a:extLst>
              <a:ext uri="{FF2B5EF4-FFF2-40B4-BE49-F238E27FC236}">
                <a16:creationId xmlns:a16="http://schemas.microsoft.com/office/drawing/2014/main" id="{8A9FEACE-6AFA-470B-90B6-D674321588D7}"/>
              </a:ext>
            </a:extLst>
          </p:cNvPr>
          <p:cNvPicPr>
            <a:picLocks noChangeAspect="1"/>
          </p:cNvPicPr>
          <p:nvPr/>
        </p:nvPicPr>
        <p:blipFill>
          <a:blip r:embed="rId3"/>
          <a:stretch>
            <a:fillRect/>
          </a:stretch>
        </p:blipFill>
        <p:spPr>
          <a:xfrm>
            <a:off x="9329477" y="5954590"/>
            <a:ext cx="2133334" cy="439532"/>
          </a:xfrm>
          <a:prstGeom prst="rect">
            <a:avLst/>
          </a:prstGeom>
        </p:spPr>
      </p:pic>
    </p:spTree>
    <p:extLst>
      <p:ext uri="{BB962C8B-B14F-4D97-AF65-F5344CB8AC3E}">
        <p14:creationId xmlns:p14="http://schemas.microsoft.com/office/powerpoint/2010/main" val="2595595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1"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EF98F61-9B51-4508-8E44-D3F13F363353}"/>
              </a:ext>
            </a:extLst>
          </p:cNvPr>
          <p:cNvSpPr>
            <a:spLocks noGrp="1"/>
          </p:cNvSpPr>
          <p:nvPr>
            <p:ph type="title"/>
          </p:nvPr>
        </p:nvSpPr>
        <p:spPr>
          <a:xfrm>
            <a:off x="810001" y="639097"/>
            <a:ext cx="6446205" cy="4027794"/>
          </a:xfrm>
        </p:spPr>
        <p:txBody>
          <a:bodyPr vert="horz" lIns="91440" tIns="45720" rIns="91440" bIns="45720" rtlCol="0" anchor="b">
            <a:noAutofit/>
          </a:bodyPr>
          <a:lstStyle/>
          <a:p>
            <a:pPr>
              <a:lnSpc>
                <a:spcPct val="90000"/>
              </a:lnSpc>
            </a:pPr>
            <a:r>
              <a:rPr lang="en-US" sz="2800" dirty="0"/>
              <a:t>“Owning our story can be hard but not nearly as difficult as spending our lives running from it. Embracing our vulnerabilities is risky but not nearly as dangerous as giving up on love and belonging and joy—the experiences that make us the most vulnerable. Only when we are brave enough to explore the darkness will we discover the infinite power of our light.” </a:t>
            </a:r>
          </a:p>
        </p:txBody>
      </p:sp>
      <p:sp>
        <p:nvSpPr>
          <p:cNvPr id="3" name="Text Placeholder 2">
            <a:extLst>
              <a:ext uri="{FF2B5EF4-FFF2-40B4-BE49-F238E27FC236}">
                <a16:creationId xmlns:a16="http://schemas.microsoft.com/office/drawing/2014/main" id="{5CC71EB2-699D-4191-AFBB-000F80EE7381}"/>
              </a:ext>
            </a:extLst>
          </p:cNvPr>
          <p:cNvSpPr>
            <a:spLocks noGrp="1"/>
          </p:cNvSpPr>
          <p:nvPr>
            <p:ph type="body" idx="1"/>
          </p:nvPr>
        </p:nvSpPr>
        <p:spPr>
          <a:xfrm>
            <a:off x="810001" y="5280847"/>
            <a:ext cx="6446205" cy="785656"/>
          </a:xfrm>
        </p:spPr>
        <p:txBody>
          <a:bodyPr vert="horz" lIns="91440" tIns="45720" rIns="91440" bIns="45720" rtlCol="0" anchor="t">
            <a:normAutofit/>
          </a:bodyPr>
          <a:lstStyle/>
          <a:p>
            <a:r>
              <a:rPr lang="en-US" sz="2400" dirty="0"/>
              <a:t>― </a:t>
            </a:r>
            <a:r>
              <a:rPr lang="en-US" sz="2400" dirty="0" err="1"/>
              <a:t>Brene</a:t>
            </a:r>
            <a:r>
              <a:rPr lang="en-US" sz="2400" dirty="0"/>
              <a:t> Brown</a:t>
            </a:r>
          </a:p>
        </p:txBody>
      </p:sp>
      <p:pic>
        <p:nvPicPr>
          <p:cNvPr id="3074" name="Picture 2" descr="Image result for brene brown">
            <a:extLst>
              <a:ext uri="{FF2B5EF4-FFF2-40B4-BE49-F238E27FC236}">
                <a16:creationId xmlns:a16="http://schemas.microsoft.com/office/drawing/2014/main" id="{39C91120-AD38-4E6B-9214-F15A2F824AC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343" r="9843"/>
          <a:stretch/>
        </p:blipFill>
        <p:spPr bwMode="auto">
          <a:xfrm>
            <a:off x="7541342" y="10"/>
            <a:ext cx="4650658" cy="685799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75D4ADA9-4CE3-4504-9C29-FF1E2C2B6773}"/>
              </a:ext>
            </a:extLst>
          </p:cNvPr>
          <p:cNvPicPr>
            <a:picLocks noChangeAspect="1"/>
          </p:cNvPicPr>
          <p:nvPr/>
        </p:nvPicPr>
        <p:blipFill>
          <a:blip r:embed="rId3"/>
          <a:stretch>
            <a:fillRect/>
          </a:stretch>
        </p:blipFill>
        <p:spPr>
          <a:xfrm>
            <a:off x="5027809" y="6126842"/>
            <a:ext cx="2133334" cy="439532"/>
          </a:xfrm>
          <a:prstGeom prst="rect">
            <a:avLst/>
          </a:prstGeom>
        </p:spPr>
      </p:pic>
    </p:spTree>
    <p:extLst>
      <p:ext uri="{BB962C8B-B14F-4D97-AF65-F5344CB8AC3E}">
        <p14:creationId xmlns:p14="http://schemas.microsoft.com/office/powerpoint/2010/main" val="435971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1" name="Freeform 6">
            <a:extLst>
              <a:ext uri="{FF2B5EF4-FFF2-40B4-BE49-F238E27FC236}">
                <a16:creationId xmlns:a16="http://schemas.microsoft.com/office/drawing/2014/main" id="{89124C13-A6E4-4CA6-AA61-9F619F247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pic>
        <p:nvPicPr>
          <p:cNvPr id="4098" name="Picture 2" descr="Image result for courage">
            <a:extLst>
              <a:ext uri="{FF2B5EF4-FFF2-40B4-BE49-F238E27FC236}">
                <a16:creationId xmlns:a16="http://schemas.microsoft.com/office/drawing/2014/main" id="{365B39D2-0F7E-460B-9670-206AFE953102}"/>
              </a:ext>
            </a:extLst>
          </p:cNvPr>
          <p:cNvPicPr>
            <a:picLocks noChangeAspect="1" noChangeArrowheads="1"/>
          </p:cNvPicPr>
          <p:nvPr/>
        </p:nvPicPr>
        <p:blipFill rotWithShape="1">
          <a:blip r:embed="rId2">
            <a:duotone>
              <a:schemeClr val="accent1">
                <a:shade val="45000"/>
                <a:satMod val="135000"/>
              </a:schemeClr>
              <a:prstClr val="white"/>
            </a:duotone>
            <a:extLst>
              <a:ext uri="{28A0092B-C50C-407E-A947-70E740481C1C}">
                <a14:useLocalDpi xmlns:a14="http://schemas.microsoft.com/office/drawing/2010/main" val="0"/>
              </a:ext>
            </a:extLst>
          </a:blip>
          <a:srcRect l="11134"/>
          <a:stretch/>
        </p:blipFill>
        <p:spPr bwMode="auto">
          <a:xfrm>
            <a:off x="6108700" y="-1"/>
            <a:ext cx="6094450" cy="6858001"/>
          </a:xfrm>
          <a:prstGeom prst="rect">
            <a:avLst/>
          </a:prstGeom>
          <a:noFill/>
          <a:extLst>
            <a:ext uri="{909E8E84-426E-40DD-AFC4-6F175D3DCCD1}">
              <a14:hiddenFill xmlns:a14="http://schemas.microsoft.com/office/drawing/2010/main">
                <a:solidFill>
                  <a:srgbClr val="FFFFFF"/>
                </a:solidFill>
              </a14:hiddenFill>
            </a:ext>
          </a:extLst>
        </p:spPr>
      </p:pic>
      <p:sp>
        <p:nvSpPr>
          <p:cNvPr id="73" name="Freeform 16">
            <a:extLst>
              <a:ext uri="{FF2B5EF4-FFF2-40B4-BE49-F238E27FC236}">
                <a16:creationId xmlns:a16="http://schemas.microsoft.com/office/drawing/2014/main" id="{90814A6D-51DC-4E3F-B3C1-B4B7517F1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53D55E-0217-419A-A1A7-3409CC778863}"/>
              </a:ext>
            </a:extLst>
          </p:cNvPr>
          <p:cNvSpPr>
            <a:spLocks noGrp="1"/>
          </p:cNvSpPr>
          <p:nvPr>
            <p:ph type="title"/>
          </p:nvPr>
        </p:nvSpPr>
        <p:spPr>
          <a:xfrm>
            <a:off x="810000" y="447188"/>
            <a:ext cx="5070100" cy="2981812"/>
          </a:xfrm>
        </p:spPr>
        <p:txBody>
          <a:bodyPr vert="horz" lIns="91440" tIns="45720" rIns="91440" bIns="45720" rtlCol="0" anchor="b">
            <a:normAutofit/>
          </a:bodyPr>
          <a:lstStyle/>
          <a:p>
            <a:pPr>
              <a:lnSpc>
                <a:spcPct val="90000"/>
              </a:lnSpc>
            </a:pPr>
            <a:r>
              <a:rPr lang="en-US" sz="2800" dirty="0"/>
              <a:t>“Vulnerability sounds like truth and feels like courage. Truth and courage aren't always comfortable, but they're never weakness.” </a:t>
            </a:r>
          </a:p>
        </p:txBody>
      </p:sp>
      <p:sp>
        <p:nvSpPr>
          <p:cNvPr id="3" name="Text Placeholder 2">
            <a:extLst>
              <a:ext uri="{FF2B5EF4-FFF2-40B4-BE49-F238E27FC236}">
                <a16:creationId xmlns:a16="http://schemas.microsoft.com/office/drawing/2014/main" id="{09E386E5-5A65-4A97-AC13-1261795965A3}"/>
              </a:ext>
            </a:extLst>
          </p:cNvPr>
          <p:cNvSpPr>
            <a:spLocks noGrp="1"/>
          </p:cNvSpPr>
          <p:nvPr>
            <p:ph type="body" idx="1"/>
          </p:nvPr>
        </p:nvSpPr>
        <p:spPr>
          <a:xfrm>
            <a:off x="817088" y="3876188"/>
            <a:ext cx="5055923" cy="1866392"/>
          </a:xfrm>
        </p:spPr>
        <p:txBody>
          <a:bodyPr vert="horz" lIns="91440" tIns="45720" rIns="91440" bIns="45720" rtlCol="0" anchor="ctr">
            <a:normAutofit/>
          </a:bodyPr>
          <a:lstStyle/>
          <a:p>
            <a:r>
              <a:rPr lang="en-US" sz="2000" dirty="0"/>
              <a:t>― </a:t>
            </a:r>
            <a:r>
              <a:rPr lang="en-US" sz="2000" dirty="0" err="1"/>
              <a:t>Brené</a:t>
            </a:r>
            <a:r>
              <a:rPr lang="en-US" sz="2000" dirty="0"/>
              <a:t> Brown</a:t>
            </a:r>
            <a:br>
              <a:rPr lang="en-US" sz="2000" dirty="0"/>
            </a:br>
            <a:r>
              <a:rPr lang="en-US" sz="2000" u="sng" dirty="0">
                <a:hlinkClick r:id="rId3"/>
              </a:rPr>
              <a:t>Daring Greatly: How the Courage to Be Vulnerable Transforms the Way We Live, Love, Parent, and Lead</a:t>
            </a:r>
            <a:endParaRPr lang="en-US" sz="2000" dirty="0"/>
          </a:p>
        </p:txBody>
      </p:sp>
    </p:spTree>
    <p:extLst>
      <p:ext uri="{BB962C8B-B14F-4D97-AF65-F5344CB8AC3E}">
        <p14:creationId xmlns:p14="http://schemas.microsoft.com/office/powerpoint/2010/main" val="3170013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2" name="Freeform: Shape 11">
            <a:extLst>
              <a:ext uri="{FF2B5EF4-FFF2-40B4-BE49-F238E27FC236}">
                <a16:creationId xmlns:a16="http://schemas.microsoft.com/office/drawing/2014/main" id="{5C4E86D9-FC25-4C5B-B73F-77B0D9D11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2662237" y="-2662237"/>
            <a:ext cx="6867526" cy="12192000"/>
          </a:xfrm>
          <a:custGeom>
            <a:avLst/>
            <a:gdLst>
              <a:gd name="connsiteX0" fmla="*/ 0 w 6867526"/>
              <a:gd name="connsiteY0" fmla="*/ 11723012 h 12192000"/>
              <a:gd name="connsiteX1" fmla="*/ 0 w 6867526"/>
              <a:gd name="connsiteY1" fmla="*/ 4448765 h 12192000"/>
              <a:gd name="connsiteX2" fmla="*/ 0 w 6867526"/>
              <a:gd name="connsiteY2" fmla="*/ 0 h 12192000"/>
              <a:gd name="connsiteX3" fmla="*/ 6867524 w 6867526"/>
              <a:gd name="connsiteY3" fmla="*/ 0 h 12192000"/>
              <a:gd name="connsiteX4" fmla="*/ 6867524 w 6867526"/>
              <a:gd name="connsiteY4" fmla="*/ 4089952 h 12192000"/>
              <a:gd name="connsiteX5" fmla="*/ 6867524 w 6867526"/>
              <a:gd name="connsiteY5" fmla="*/ 10933355 h 12192000"/>
              <a:gd name="connsiteX6" fmla="*/ 6867526 w 6867526"/>
              <a:gd name="connsiteY6" fmla="*/ 10933355 h 12192000"/>
              <a:gd name="connsiteX7" fmla="*/ 6867526 w 6867526"/>
              <a:gd name="connsiteY7" fmla="*/ 12192000 h 12192000"/>
              <a:gd name="connsiteX8" fmla="*/ 9525 w 6867526"/>
              <a:gd name="connsiteY8" fmla="*/ 12192000 h 12192000"/>
              <a:gd name="connsiteX9" fmla="*/ 9525 w 6867526"/>
              <a:gd name="connsiteY9" fmla="*/ 11726716 h 12192000"/>
              <a:gd name="connsiteX10" fmla="*/ 4761 w 6867526"/>
              <a:gd name="connsiteY10" fmla="*/ 11726716 h 12192000"/>
              <a:gd name="connsiteX11" fmla="*/ 4761 w 6867526"/>
              <a:gd name="connsiteY11" fmla="*/ 11723012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7526" h="12192000">
                <a:moveTo>
                  <a:pt x="0" y="11723012"/>
                </a:moveTo>
                <a:lnTo>
                  <a:pt x="0" y="4448765"/>
                </a:lnTo>
                <a:lnTo>
                  <a:pt x="0" y="0"/>
                </a:lnTo>
                <a:lnTo>
                  <a:pt x="6867524" y="0"/>
                </a:lnTo>
                <a:lnTo>
                  <a:pt x="6867524" y="4089952"/>
                </a:lnTo>
                <a:lnTo>
                  <a:pt x="6867524" y="10933355"/>
                </a:lnTo>
                <a:lnTo>
                  <a:pt x="6867526" y="10933355"/>
                </a:lnTo>
                <a:lnTo>
                  <a:pt x="6867526" y="12192000"/>
                </a:lnTo>
                <a:lnTo>
                  <a:pt x="9525" y="12192000"/>
                </a:lnTo>
                <a:lnTo>
                  <a:pt x="9525" y="11726716"/>
                </a:lnTo>
                <a:lnTo>
                  <a:pt x="4761" y="11726716"/>
                </a:lnTo>
                <a:lnTo>
                  <a:pt x="4761" y="11723012"/>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D220504-C32F-4A25-81B6-E0F1126ADDEB}"/>
              </a:ext>
            </a:extLst>
          </p:cNvPr>
          <p:cNvSpPr>
            <a:spLocks noGrp="1"/>
          </p:cNvSpPr>
          <p:nvPr>
            <p:ph type="title"/>
          </p:nvPr>
        </p:nvSpPr>
        <p:spPr>
          <a:xfrm>
            <a:off x="5148955" y="870740"/>
            <a:ext cx="6399577" cy="5116520"/>
          </a:xfrm>
        </p:spPr>
        <p:txBody>
          <a:bodyPr vert="horz" lIns="91440" tIns="45720" rIns="91440" bIns="45720" rtlCol="0" anchor="ctr">
            <a:normAutofit/>
          </a:bodyPr>
          <a:lstStyle/>
          <a:p>
            <a:pPr>
              <a:lnSpc>
                <a:spcPct val="90000"/>
              </a:lnSpc>
            </a:pPr>
            <a:r>
              <a:rPr lang="en-US" sz="3300" dirty="0"/>
              <a:t>“Vulnerability is the birthplace of love, belonging, joy, courage, empathy, and creativity. It is the source of hope, empathy, accountability, and authenticity. If we want greater clarity in our purpose or deeper and more meaningful spiritual lives, vulnerability is the path.” </a:t>
            </a:r>
          </a:p>
        </p:txBody>
      </p:sp>
      <p:sp useBgFill="1">
        <p:nvSpPr>
          <p:cNvPr id="14" name="Freeform: Shape 13">
            <a:extLst>
              <a:ext uri="{FF2B5EF4-FFF2-40B4-BE49-F238E27FC236}">
                <a16:creationId xmlns:a16="http://schemas.microsoft.com/office/drawing/2014/main" id="{44AF92AB-F4DD-4C5A-BC11-E1D33AFC0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1034751" y="1034752"/>
            <a:ext cx="6858000" cy="4788497"/>
          </a:xfrm>
          <a:custGeom>
            <a:avLst/>
            <a:gdLst>
              <a:gd name="connsiteX0" fmla="*/ 6858000 w 6858000"/>
              <a:gd name="connsiteY0" fmla="*/ 468988 h 4788497"/>
              <a:gd name="connsiteX1" fmla="*/ 6858000 w 6858000"/>
              <a:gd name="connsiteY1" fmla="*/ 4490047 h 4788497"/>
              <a:gd name="connsiteX2" fmla="*/ 3859631 w 6858000"/>
              <a:gd name="connsiteY2" fmla="*/ 4490047 h 4788497"/>
              <a:gd name="connsiteX3" fmla="*/ 3478631 w 6858000"/>
              <a:gd name="connsiteY3" fmla="*/ 4775798 h 4788497"/>
              <a:gd name="connsiteX4" fmla="*/ 3470164 w 6858000"/>
              <a:gd name="connsiteY4" fmla="*/ 4778972 h 4788497"/>
              <a:gd name="connsiteX5" fmla="*/ 3457464 w 6858000"/>
              <a:gd name="connsiteY5" fmla="*/ 4783735 h 4788497"/>
              <a:gd name="connsiteX6" fmla="*/ 3446881 w 6858000"/>
              <a:gd name="connsiteY6" fmla="*/ 4788497 h 4788497"/>
              <a:gd name="connsiteX7" fmla="*/ 3434181 w 6858000"/>
              <a:gd name="connsiteY7" fmla="*/ 4788497 h 4788497"/>
              <a:gd name="connsiteX8" fmla="*/ 3423598 w 6858000"/>
              <a:gd name="connsiteY8" fmla="*/ 4788497 h 4788497"/>
              <a:gd name="connsiteX9" fmla="*/ 3410897 w 6858000"/>
              <a:gd name="connsiteY9" fmla="*/ 4783735 h 4788497"/>
              <a:gd name="connsiteX10" fmla="*/ 3398198 w 6858000"/>
              <a:gd name="connsiteY10" fmla="*/ 4778972 h 4788497"/>
              <a:gd name="connsiteX11" fmla="*/ 3389731 w 6858000"/>
              <a:gd name="connsiteY11" fmla="*/ 4775798 h 4788497"/>
              <a:gd name="connsiteX12" fmla="*/ 3008731 w 6858000"/>
              <a:gd name="connsiteY12" fmla="*/ 4490047 h 4788497"/>
              <a:gd name="connsiteX13" fmla="*/ 1012714 w 6858000"/>
              <a:gd name="connsiteY13" fmla="*/ 4490047 h 4788497"/>
              <a:gd name="connsiteX14" fmla="*/ 1012714 w 6858000"/>
              <a:gd name="connsiteY14" fmla="*/ 4489653 h 4788497"/>
              <a:gd name="connsiteX15" fmla="*/ 4761 w 6858000"/>
              <a:gd name="connsiteY15" fmla="*/ 4489653 h 4788497"/>
              <a:gd name="connsiteX16" fmla="*/ 4761 w 6858000"/>
              <a:gd name="connsiteY16" fmla="*/ 4487273 h 4788497"/>
              <a:gd name="connsiteX17" fmla="*/ 0 w 6858000"/>
              <a:gd name="connsiteY17" fmla="*/ 4487273 h 4788497"/>
              <a:gd name="connsiteX18" fmla="*/ 0 w 6858000"/>
              <a:gd name="connsiteY18" fmla="*/ 0 h 4788497"/>
              <a:gd name="connsiteX19" fmla="*/ 6848476 w 6858000"/>
              <a:gd name="connsiteY19" fmla="*/ 0 h 4788497"/>
              <a:gd name="connsiteX20" fmla="*/ 6848476 w 6858000"/>
              <a:gd name="connsiteY20" fmla="*/ 465284 h 4788497"/>
              <a:gd name="connsiteX21" fmla="*/ 6853240 w 6858000"/>
              <a:gd name="connsiteY21" fmla="*/ 465284 h 4788497"/>
              <a:gd name="connsiteX22" fmla="*/ 6853240 w 6858000"/>
              <a:gd name="connsiteY22" fmla="*/ 468988 h 4788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8000" h="4788497">
                <a:moveTo>
                  <a:pt x="6858000" y="468988"/>
                </a:moveTo>
                <a:lnTo>
                  <a:pt x="6858000" y="4490047"/>
                </a:lnTo>
                <a:lnTo>
                  <a:pt x="3859631" y="4490047"/>
                </a:lnTo>
                <a:lnTo>
                  <a:pt x="3478631" y="4775798"/>
                </a:lnTo>
                <a:lnTo>
                  <a:pt x="3470164" y="4778972"/>
                </a:lnTo>
                <a:lnTo>
                  <a:pt x="3457464" y="4783735"/>
                </a:lnTo>
                <a:lnTo>
                  <a:pt x="3446881" y="4788497"/>
                </a:lnTo>
                <a:lnTo>
                  <a:pt x="3434181" y="4788497"/>
                </a:lnTo>
                <a:lnTo>
                  <a:pt x="3423598" y="4788497"/>
                </a:lnTo>
                <a:lnTo>
                  <a:pt x="3410897" y="4783735"/>
                </a:lnTo>
                <a:lnTo>
                  <a:pt x="3398198" y="4778972"/>
                </a:lnTo>
                <a:lnTo>
                  <a:pt x="3389731" y="4775798"/>
                </a:lnTo>
                <a:lnTo>
                  <a:pt x="3008731" y="4490047"/>
                </a:lnTo>
                <a:lnTo>
                  <a:pt x="1012714" y="4490047"/>
                </a:lnTo>
                <a:lnTo>
                  <a:pt x="1012714" y="4489653"/>
                </a:lnTo>
                <a:lnTo>
                  <a:pt x="4761" y="4489653"/>
                </a:lnTo>
                <a:lnTo>
                  <a:pt x="4761" y="4487273"/>
                </a:lnTo>
                <a:lnTo>
                  <a:pt x="0" y="4487273"/>
                </a:lnTo>
                <a:lnTo>
                  <a:pt x="0" y="0"/>
                </a:lnTo>
                <a:lnTo>
                  <a:pt x="6848476" y="0"/>
                </a:lnTo>
                <a:lnTo>
                  <a:pt x="6848476" y="465284"/>
                </a:lnTo>
                <a:lnTo>
                  <a:pt x="6853240" y="465284"/>
                </a:lnTo>
                <a:lnTo>
                  <a:pt x="6853240" y="468988"/>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3" name="Text Placeholder 2">
            <a:extLst>
              <a:ext uri="{FF2B5EF4-FFF2-40B4-BE49-F238E27FC236}">
                <a16:creationId xmlns:a16="http://schemas.microsoft.com/office/drawing/2014/main" id="{346F56DD-0896-4206-A4E9-72D4ADF15925}"/>
              </a:ext>
            </a:extLst>
          </p:cNvPr>
          <p:cNvSpPr>
            <a:spLocks noGrp="1"/>
          </p:cNvSpPr>
          <p:nvPr>
            <p:ph type="body" idx="1"/>
          </p:nvPr>
        </p:nvSpPr>
        <p:spPr>
          <a:xfrm>
            <a:off x="451514" y="870740"/>
            <a:ext cx="3390391" cy="5116520"/>
          </a:xfrm>
          <a:effectLst/>
        </p:spPr>
        <p:txBody>
          <a:bodyPr vert="horz" lIns="91440" tIns="45720" rIns="91440" bIns="45720" rtlCol="0" anchor="ctr">
            <a:normAutofit/>
          </a:bodyPr>
          <a:lstStyle/>
          <a:p>
            <a:r>
              <a:rPr lang="en-US" sz="2000" dirty="0"/>
              <a:t>― </a:t>
            </a:r>
            <a:r>
              <a:rPr lang="en-US" sz="2000" dirty="0" err="1"/>
              <a:t>Brené</a:t>
            </a:r>
            <a:r>
              <a:rPr lang="en-US" sz="2000" dirty="0"/>
              <a:t> Brown</a:t>
            </a:r>
            <a:br>
              <a:rPr lang="en-US" sz="2000" dirty="0"/>
            </a:br>
            <a:r>
              <a:rPr lang="en-US" sz="2000" dirty="0">
                <a:hlinkClick r:id="rId2"/>
              </a:rPr>
              <a:t>Daring Greatly: How the Courage to Be Vulnerable Transforms the Way We Live, Love, Parent, and Lead</a:t>
            </a:r>
            <a:endParaRPr lang="en-US" sz="2000" dirty="0"/>
          </a:p>
        </p:txBody>
      </p:sp>
      <p:pic>
        <p:nvPicPr>
          <p:cNvPr id="9" name="Picture 8">
            <a:extLst>
              <a:ext uri="{FF2B5EF4-FFF2-40B4-BE49-F238E27FC236}">
                <a16:creationId xmlns:a16="http://schemas.microsoft.com/office/drawing/2014/main" id="{B0136453-21FA-4D4A-8EC9-BB1A0CF17F73}"/>
              </a:ext>
            </a:extLst>
          </p:cNvPr>
          <p:cNvPicPr>
            <a:picLocks noChangeAspect="1"/>
          </p:cNvPicPr>
          <p:nvPr/>
        </p:nvPicPr>
        <p:blipFill>
          <a:blip r:embed="rId3"/>
          <a:stretch>
            <a:fillRect/>
          </a:stretch>
        </p:blipFill>
        <p:spPr>
          <a:xfrm>
            <a:off x="451514" y="5983098"/>
            <a:ext cx="2133334" cy="439532"/>
          </a:xfrm>
          <a:prstGeom prst="rect">
            <a:avLst/>
          </a:prstGeom>
        </p:spPr>
      </p:pic>
    </p:spTree>
    <p:extLst>
      <p:ext uri="{BB962C8B-B14F-4D97-AF65-F5344CB8AC3E}">
        <p14:creationId xmlns:p14="http://schemas.microsoft.com/office/powerpoint/2010/main" val="3292003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0A9272-18A7-49C8-BA19-FBF592AA8597}"/>
              </a:ext>
            </a:extLst>
          </p:cNvPr>
          <p:cNvSpPr>
            <a:spLocks noGrp="1"/>
          </p:cNvSpPr>
          <p:nvPr>
            <p:ph type="title"/>
          </p:nvPr>
        </p:nvSpPr>
        <p:spPr>
          <a:xfrm>
            <a:off x="6095999" y="1032918"/>
            <a:ext cx="5452533" cy="4792165"/>
          </a:xfrm>
          <a:effectLst/>
        </p:spPr>
        <p:txBody>
          <a:bodyPr vert="horz" lIns="91440" tIns="45720" rIns="91440" bIns="45720" rtlCol="0" anchor="ctr">
            <a:normAutofit/>
          </a:bodyPr>
          <a:lstStyle/>
          <a:p>
            <a:pPr algn="l"/>
            <a:r>
              <a:rPr lang="en-US" sz="6600"/>
              <a:t>Being Brave</a:t>
            </a:r>
          </a:p>
        </p:txBody>
      </p:sp>
      <p:sp useBgFill="1">
        <p:nvSpPr>
          <p:cNvPr id="13" name="Freeform: Shape 12">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4" name="Footer Placeholder 3">
            <a:extLst>
              <a:ext uri="{FF2B5EF4-FFF2-40B4-BE49-F238E27FC236}">
                <a16:creationId xmlns:a16="http://schemas.microsoft.com/office/drawing/2014/main" id="{1849706C-75F6-490C-AD08-0BB44847BBFA}"/>
              </a:ext>
            </a:extLst>
          </p:cNvPr>
          <p:cNvSpPr>
            <a:spLocks noGrp="1"/>
          </p:cNvSpPr>
          <p:nvPr>
            <p:ph type="ftr" sz="quarter" idx="11"/>
          </p:nvPr>
        </p:nvSpPr>
        <p:spPr>
          <a:xfrm rot="16200000">
            <a:off x="-2417019" y="3164362"/>
            <a:ext cx="6120972" cy="365125"/>
          </a:xfrm>
        </p:spPr>
        <p:txBody>
          <a:bodyPr vert="horz" lIns="91440" tIns="45720" rIns="91440" bIns="45720" rtlCol="0" anchor="b">
            <a:noAutofit/>
          </a:bodyPr>
          <a:lstStyle/>
          <a:p>
            <a:pPr>
              <a:spcAft>
                <a:spcPts val="600"/>
              </a:spcAft>
            </a:pPr>
            <a:r>
              <a:rPr lang="en-US" sz="1800" dirty="0" err="1">
                <a:solidFill>
                  <a:schemeClr val="tx2"/>
                </a:solidFill>
              </a:rPr>
              <a:t>rebecca</a:t>
            </a:r>
            <a:r>
              <a:rPr lang="en-US" sz="1800" dirty="0">
                <a:solidFill>
                  <a:schemeClr val="tx2"/>
                </a:solidFill>
              </a:rPr>
              <a:t> long | @amaya30 | @</a:t>
            </a:r>
            <a:r>
              <a:rPr lang="en-US" sz="1800" dirty="0" err="1">
                <a:solidFill>
                  <a:schemeClr val="tx2"/>
                </a:solidFill>
              </a:rPr>
              <a:t>futureada</a:t>
            </a:r>
            <a:r>
              <a:rPr lang="en-US" sz="1800" dirty="0">
                <a:solidFill>
                  <a:schemeClr val="tx2"/>
                </a:solidFill>
              </a:rPr>
              <a:t>  | march 9, 2019</a:t>
            </a:r>
          </a:p>
        </p:txBody>
      </p:sp>
      <p:pic>
        <p:nvPicPr>
          <p:cNvPr id="8" name="Picture 7">
            <a:extLst>
              <a:ext uri="{FF2B5EF4-FFF2-40B4-BE49-F238E27FC236}">
                <a16:creationId xmlns:a16="http://schemas.microsoft.com/office/drawing/2014/main" id="{497F562C-28D2-47C4-9A9D-1EEB2751D386}"/>
              </a:ext>
            </a:extLst>
          </p:cNvPr>
          <p:cNvPicPr>
            <a:picLocks noChangeAspect="1"/>
          </p:cNvPicPr>
          <p:nvPr/>
        </p:nvPicPr>
        <p:blipFill>
          <a:blip r:embed="rId2"/>
          <a:stretch>
            <a:fillRect/>
          </a:stretch>
        </p:blipFill>
        <p:spPr>
          <a:xfrm rot="16200000">
            <a:off x="78576" y="5117939"/>
            <a:ext cx="2138374" cy="440570"/>
          </a:xfrm>
          <a:prstGeom prst="rect">
            <a:avLst/>
          </a:prstGeom>
        </p:spPr>
      </p:pic>
    </p:spTree>
    <p:extLst>
      <p:ext uri="{BB962C8B-B14F-4D97-AF65-F5344CB8AC3E}">
        <p14:creationId xmlns:p14="http://schemas.microsoft.com/office/powerpoint/2010/main" val="566571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6E93D307-9FDB-4906-9E23-5271914B22C8}"/>
              </a:ext>
            </a:extLst>
          </p:cNvPr>
          <p:cNvSpPr>
            <a:spLocks noGrp="1"/>
          </p:cNvSpPr>
          <p:nvPr>
            <p:ph type="title"/>
          </p:nvPr>
        </p:nvSpPr>
        <p:spPr>
          <a:xfrm>
            <a:off x="965200" y="1218476"/>
            <a:ext cx="3187318" cy="4421050"/>
          </a:xfrm>
          <a:effectLst/>
        </p:spPr>
        <p:txBody>
          <a:bodyPr anchor="ctr">
            <a:normAutofit/>
          </a:bodyPr>
          <a:lstStyle/>
          <a:p>
            <a:pPr algn="r"/>
            <a:r>
              <a:rPr lang="en-US" sz="3200" dirty="0">
                <a:solidFill>
                  <a:schemeClr val="tx1"/>
                </a:solidFill>
              </a:rPr>
              <a:t>Definition of Brave</a:t>
            </a:r>
          </a:p>
        </p:txBody>
      </p:sp>
      <p:cxnSp>
        <p:nvCxnSpPr>
          <p:cNvPr id="17" name="Straight Connector 16">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0" name="Content Placeholder 9">
            <a:extLst>
              <a:ext uri="{FF2B5EF4-FFF2-40B4-BE49-F238E27FC236}">
                <a16:creationId xmlns:a16="http://schemas.microsoft.com/office/drawing/2014/main" id="{06C65CD5-97A3-41C9-8572-2E7AEAA0A347}"/>
              </a:ext>
            </a:extLst>
          </p:cNvPr>
          <p:cNvSpPr>
            <a:spLocks noGrp="1"/>
          </p:cNvSpPr>
          <p:nvPr>
            <p:ph idx="1"/>
          </p:nvPr>
        </p:nvSpPr>
        <p:spPr>
          <a:xfrm>
            <a:off x="5146751" y="1218475"/>
            <a:ext cx="6080050" cy="4421051"/>
          </a:xfrm>
          <a:effectLst/>
        </p:spPr>
        <p:txBody>
          <a:bodyPr>
            <a:normAutofit/>
          </a:bodyPr>
          <a:lstStyle/>
          <a:p>
            <a:r>
              <a:rPr lang="en-US" sz="2800" dirty="0"/>
              <a:t>having or showing mental or moral strength to face danger, fear, or difficulty</a:t>
            </a:r>
          </a:p>
          <a:p>
            <a:r>
              <a:rPr lang="en-US" sz="2800" dirty="0"/>
              <a:t>having or showing courage</a:t>
            </a:r>
            <a:br>
              <a:rPr lang="en-US" sz="2800" dirty="0"/>
            </a:br>
            <a:br>
              <a:rPr lang="en-US" sz="2800" dirty="0"/>
            </a:br>
            <a:r>
              <a:rPr lang="en-US" sz="2400" dirty="0"/>
              <a:t>Merriam-Webster Dictionary</a:t>
            </a:r>
            <a:br>
              <a:rPr lang="en-US" sz="2400" dirty="0"/>
            </a:br>
            <a:r>
              <a:rPr lang="en-US" sz="2400" dirty="0">
                <a:hlinkClick r:id="rId2"/>
              </a:rPr>
              <a:t>https://www.merriam-webster.com/dictionary/brave</a:t>
            </a:r>
            <a:r>
              <a:rPr lang="en-US" sz="2400" dirty="0"/>
              <a:t> </a:t>
            </a:r>
          </a:p>
        </p:txBody>
      </p:sp>
      <p:sp>
        <p:nvSpPr>
          <p:cNvPr id="7" name="Footer Placeholder 4">
            <a:extLst>
              <a:ext uri="{FF2B5EF4-FFF2-40B4-BE49-F238E27FC236}">
                <a16:creationId xmlns:a16="http://schemas.microsoft.com/office/drawing/2014/main" id="{FD220606-D68E-4C4B-AEBB-C582D1B97C80}"/>
              </a:ext>
            </a:extLst>
          </p:cNvPr>
          <p:cNvSpPr>
            <a:spLocks noGrp="1"/>
          </p:cNvSpPr>
          <p:nvPr>
            <p:ph type="ftr" sz="quarter" idx="11"/>
          </p:nvPr>
        </p:nvSpPr>
        <p:spPr>
          <a:xfrm>
            <a:off x="451514" y="6028997"/>
            <a:ext cx="8644320" cy="365125"/>
          </a:xfrm>
        </p:spPr>
        <p:txBody>
          <a:bodyPr>
            <a:noAutofit/>
          </a:bodyPr>
          <a:lstStyle/>
          <a:p>
            <a:pPr>
              <a:spcAft>
                <a:spcPts val="600"/>
              </a:spcAft>
            </a:pPr>
            <a:r>
              <a:rPr lang="en-US" sz="1800" dirty="0" err="1">
                <a:solidFill>
                  <a:schemeClr val="tx2"/>
                </a:solidFill>
              </a:rPr>
              <a:t>rebecca</a:t>
            </a:r>
            <a:r>
              <a:rPr lang="en-US" sz="1800" dirty="0">
                <a:solidFill>
                  <a:schemeClr val="tx2"/>
                </a:solidFill>
              </a:rPr>
              <a:t> long | @amaya30 | @</a:t>
            </a:r>
            <a:r>
              <a:rPr lang="en-US" sz="1800" dirty="0" err="1">
                <a:solidFill>
                  <a:schemeClr val="tx2"/>
                </a:solidFill>
              </a:rPr>
              <a:t>futureada</a:t>
            </a:r>
            <a:r>
              <a:rPr lang="en-US" sz="1800" dirty="0">
                <a:solidFill>
                  <a:schemeClr val="tx2"/>
                </a:solidFill>
              </a:rPr>
              <a:t>  | march 9, 2019</a:t>
            </a:r>
          </a:p>
        </p:txBody>
      </p:sp>
      <p:pic>
        <p:nvPicPr>
          <p:cNvPr id="8" name="Picture 7">
            <a:extLst>
              <a:ext uri="{FF2B5EF4-FFF2-40B4-BE49-F238E27FC236}">
                <a16:creationId xmlns:a16="http://schemas.microsoft.com/office/drawing/2014/main" id="{944C4248-06AA-4B4F-B3F3-88EB0D1A0FF5}"/>
              </a:ext>
            </a:extLst>
          </p:cNvPr>
          <p:cNvPicPr>
            <a:picLocks noChangeAspect="1"/>
          </p:cNvPicPr>
          <p:nvPr/>
        </p:nvPicPr>
        <p:blipFill>
          <a:blip r:embed="rId3"/>
          <a:stretch>
            <a:fillRect/>
          </a:stretch>
        </p:blipFill>
        <p:spPr>
          <a:xfrm>
            <a:off x="9329477" y="5954590"/>
            <a:ext cx="2133334" cy="439532"/>
          </a:xfrm>
          <a:prstGeom prst="rect">
            <a:avLst/>
          </a:prstGeom>
        </p:spPr>
      </p:pic>
    </p:spTree>
    <p:extLst>
      <p:ext uri="{BB962C8B-B14F-4D97-AF65-F5344CB8AC3E}">
        <p14:creationId xmlns:p14="http://schemas.microsoft.com/office/powerpoint/2010/main" val="44998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81841D4-EE28-42C0-AF62-C5943A62B055}"/>
              </a:ext>
            </a:extLst>
          </p:cNvPr>
          <p:cNvSpPr>
            <a:spLocks noGrp="1"/>
          </p:cNvSpPr>
          <p:nvPr>
            <p:ph type="title"/>
          </p:nvPr>
        </p:nvSpPr>
        <p:spPr>
          <a:xfrm>
            <a:off x="810001" y="447188"/>
            <a:ext cx="3413084" cy="1559412"/>
          </a:xfrm>
        </p:spPr>
        <p:txBody>
          <a:bodyPr>
            <a:normAutofit/>
          </a:bodyPr>
          <a:lstStyle/>
          <a:p>
            <a:r>
              <a:rPr lang="en-US" sz="3200"/>
              <a:t>B.R.A.V.I.N.G.</a:t>
            </a:r>
          </a:p>
        </p:txBody>
      </p:sp>
      <p:sp>
        <p:nvSpPr>
          <p:cNvPr id="7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Image result for be brave gif">
            <a:extLst>
              <a:ext uri="{FF2B5EF4-FFF2-40B4-BE49-F238E27FC236}">
                <a16:creationId xmlns:a16="http://schemas.microsoft.com/office/drawing/2014/main" id="{149834D0-5BD5-468E-9E5D-22E7A17144B5}"/>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603706" y="1892391"/>
            <a:ext cx="5638853" cy="306248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Content Placeholder 4">
            <a:extLst>
              <a:ext uri="{FF2B5EF4-FFF2-40B4-BE49-F238E27FC236}">
                <a16:creationId xmlns:a16="http://schemas.microsoft.com/office/drawing/2014/main" id="{91473EBB-29C2-458F-B30C-399DD5800B2B}"/>
              </a:ext>
            </a:extLst>
          </p:cNvPr>
          <p:cNvGraphicFramePr>
            <a:graphicFrameLocks noGrp="1"/>
          </p:cNvGraphicFramePr>
          <p:nvPr>
            <p:ph idx="1"/>
            <p:extLst>
              <p:ext uri="{D42A27DB-BD31-4B8C-83A1-F6EECF244321}">
                <p14:modId xmlns:p14="http://schemas.microsoft.com/office/powerpoint/2010/main" val="1239973134"/>
              </p:ext>
            </p:extLst>
          </p:nvPr>
        </p:nvGraphicFramePr>
        <p:xfrm>
          <a:off x="818713" y="2413000"/>
          <a:ext cx="3404372" cy="36322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 name="Picture 9">
            <a:extLst>
              <a:ext uri="{FF2B5EF4-FFF2-40B4-BE49-F238E27FC236}">
                <a16:creationId xmlns:a16="http://schemas.microsoft.com/office/drawing/2014/main" id="{B9F0069E-50C5-44DE-B589-A83A995A821D}"/>
              </a:ext>
            </a:extLst>
          </p:cNvPr>
          <p:cNvPicPr>
            <a:picLocks noChangeAspect="1"/>
          </p:cNvPicPr>
          <p:nvPr/>
        </p:nvPicPr>
        <p:blipFill>
          <a:blip r:embed="rId9"/>
          <a:stretch>
            <a:fillRect/>
          </a:stretch>
        </p:blipFill>
        <p:spPr>
          <a:xfrm>
            <a:off x="9415202" y="6158624"/>
            <a:ext cx="2133334" cy="439532"/>
          </a:xfrm>
          <a:prstGeom prst="rect">
            <a:avLst/>
          </a:prstGeom>
        </p:spPr>
      </p:pic>
    </p:spTree>
    <p:extLst>
      <p:ext uri="{BB962C8B-B14F-4D97-AF65-F5344CB8AC3E}">
        <p14:creationId xmlns:p14="http://schemas.microsoft.com/office/powerpoint/2010/main" val="1234102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C486FDFF-27B9-499A-B3BE-B7784A0D6BF8}"/>
                                            </p:graphicEl>
                                          </p:spTgt>
                                        </p:tgtEl>
                                        <p:attrNameLst>
                                          <p:attrName>style.visibility</p:attrName>
                                        </p:attrNameLst>
                                      </p:cBhvr>
                                      <p:to>
                                        <p:strVal val="visible"/>
                                      </p:to>
                                    </p:set>
                                    <p:animEffect transition="in" filter="fade">
                                      <p:cBhvr>
                                        <p:cTn id="7" dur="500"/>
                                        <p:tgtEl>
                                          <p:spTgt spid="5">
                                            <p:graphicEl>
                                              <a:dgm id="{C486FDFF-27B9-499A-B3BE-B7784A0D6BF8}"/>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graphicEl>
                                              <a:dgm id="{B925E736-4F96-40CA-BA58-56A223CF48E1}"/>
                                            </p:graphicEl>
                                          </p:spTgt>
                                        </p:tgtEl>
                                        <p:attrNameLst>
                                          <p:attrName>style.visibility</p:attrName>
                                        </p:attrNameLst>
                                      </p:cBhvr>
                                      <p:to>
                                        <p:strVal val="visible"/>
                                      </p:to>
                                    </p:set>
                                    <p:animEffect transition="in" filter="fade">
                                      <p:cBhvr>
                                        <p:cTn id="10" dur="500"/>
                                        <p:tgtEl>
                                          <p:spTgt spid="5">
                                            <p:graphicEl>
                                              <a:dgm id="{B925E736-4F96-40CA-BA58-56A223CF48E1}"/>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graphicEl>
                                              <a:dgm id="{2F1F4E3A-01E3-452F-8CDE-37463E1063FF}"/>
                                            </p:graphicEl>
                                          </p:spTgt>
                                        </p:tgtEl>
                                        <p:attrNameLst>
                                          <p:attrName>style.visibility</p:attrName>
                                        </p:attrNameLst>
                                      </p:cBhvr>
                                      <p:to>
                                        <p:strVal val="visible"/>
                                      </p:to>
                                    </p:set>
                                    <p:animEffect transition="in" filter="fade">
                                      <p:cBhvr>
                                        <p:cTn id="15" dur="500"/>
                                        <p:tgtEl>
                                          <p:spTgt spid="5">
                                            <p:graphicEl>
                                              <a:dgm id="{2F1F4E3A-01E3-452F-8CDE-37463E1063FF}"/>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graphicEl>
                                              <a:dgm id="{8CDCE833-A8CA-4F04-9CBB-4553191A5B55}"/>
                                            </p:graphicEl>
                                          </p:spTgt>
                                        </p:tgtEl>
                                        <p:attrNameLst>
                                          <p:attrName>style.visibility</p:attrName>
                                        </p:attrNameLst>
                                      </p:cBhvr>
                                      <p:to>
                                        <p:strVal val="visible"/>
                                      </p:to>
                                    </p:set>
                                    <p:animEffect transition="in" filter="fade">
                                      <p:cBhvr>
                                        <p:cTn id="18" dur="500"/>
                                        <p:tgtEl>
                                          <p:spTgt spid="5">
                                            <p:graphicEl>
                                              <a:dgm id="{8CDCE833-A8CA-4F04-9CBB-4553191A5B55}"/>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graphicEl>
                                              <a:dgm id="{919BDF8C-BDD3-495F-BCFC-8D72E949A1B0}"/>
                                            </p:graphicEl>
                                          </p:spTgt>
                                        </p:tgtEl>
                                        <p:attrNameLst>
                                          <p:attrName>style.visibility</p:attrName>
                                        </p:attrNameLst>
                                      </p:cBhvr>
                                      <p:to>
                                        <p:strVal val="visible"/>
                                      </p:to>
                                    </p:set>
                                    <p:animEffect transition="in" filter="fade">
                                      <p:cBhvr>
                                        <p:cTn id="23" dur="500"/>
                                        <p:tgtEl>
                                          <p:spTgt spid="5">
                                            <p:graphicEl>
                                              <a:dgm id="{919BDF8C-BDD3-495F-BCFC-8D72E949A1B0}"/>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graphicEl>
                                              <a:dgm id="{2E9BEA4D-E609-4DB2-AE2D-FFA20721B16F}"/>
                                            </p:graphicEl>
                                          </p:spTgt>
                                        </p:tgtEl>
                                        <p:attrNameLst>
                                          <p:attrName>style.visibility</p:attrName>
                                        </p:attrNameLst>
                                      </p:cBhvr>
                                      <p:to>
                                        <p:strVal val="visible"/>
                                      </p:to>
                                    </p:set>
                                    <p:animEffect transition="in" filter="fade">
                                      <p:cBhvr>
                                        <p:cTn id="26" dur="500"/>
                                        <p:tgtEl>
                                          <p:spTgt spid="5">
                                            <p:graphicEl>
                                              <a:dgm id="{2E9BEA4D-E609-4DB2-AE2D-FFA20721B16F}"/>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graphicEl>
                                              <a:dgm id="{5EF035D4-0D8B-41D4-8F4A-EFBC583C10D6}"/>
                                            </p:graphicEl>
                                          </p:spTgt>
                                        </p:tgtEl>
                                        <p:attrNameLst>
                                          <p:attrName>style.visibility</p:attrName>
                                        </p:attrNameLst>
                                      </p:cBhvr>
                                      <p:to>
                                        <p:strVal val="visible"/>
                                      </p:to>
                                    </p:set>
                                    <p:animEffect transition="in" filter="fade">
                                      <p:cBhvr>
                                        <p:cTn id="31" dur="500"/>
                                        <p:tgtEl>
                                          <p:spTgt spid="5">
                                            <p:graphicEl>
                                              <a:dgm id="{5EF035D4-0D8B-41D4-8F4A-EFBC583C10D6}"/>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
                                            <p:graphicEl>
                                              <a:dgm id="{EF588A1E-C751-4332-9B6E-FD864AF3A3E8}"/>
                                            </p:graphicEl>
                                          </p:spTgt>
                                        </p:tgtEl>
                                        <p:attrNameLst>
                                          <p:attrName>style.visibility</p:attrName>
                                        </p:attrNameLst>
                                      </p:cBhvr>
                                      <p:to>
                                        <p:strVal val="visible"/>
                                      </p:to>
                                    </p:set>
                                    <p:animEffect transition="in" filter="fade">
                                      <p:cBhvr>
                                        <p:cTn id="34" dur="500"/>
                                        <p:tgtEl>
                                          <p:spTgt spid="5">
                                            <p:graphicEl>
                                              <a:dgm id="{EF588A1E-C751-4332-9B6E-FD864AF3A3E8}"/>
                                            </p:graphic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5">
                                            <p:graphicEl>
                                              <a:dgm id="{F4527D5A-6D17-4F11-9A28-0443428B920B}"/>
                                            </p:graphicEl>
                                          </p:spTgt>
                                        </p:tgtEl>
                                        <p:attrNameLst>
                                          <p:attrName>style.visibility</p:attrName>
                                        </p:attrNameLst>
                                      </p:cBhvr>
                                      <p:to>
                                        <p:strVal val="visible"/>
                                      </p:to>
                                    </p:set>
                                    <p:animEffect transition="in" filter="fade">
                                      <p:cBhvr>
                                        <p:cTn id="39" dur="500"/>
                                        <p:tgtEl>
                                          <p:spTgt spid="5">
                                            <p:graphicEl>
                                              <a:dgm id="{F4527D5A-6D17-4F11-9A28-0443428B920B}"/>
                                            </p:graphic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
                                            <p:graphicEl>
                                              <a:dgm id="{2CE24B50-BC3B-48DB-ACD0-364F1A898734}"/>
                                            </p:graphicEl>
                                          </p:spTgt>
                                        </p:tgtEl>
                                        <p:attrNameLst>
                                          <p:attrName>style.visibility</p:attrName>
                                        </p:attrNameLst>
                                      </p:cBhvr>
                                      <p:to>
                                        <p:strVal val="visible"/>
                                      </p:to>
                                    </p:set>
                                    <p:animEffect transition="in" filter="fade">
                                      <p:cBhvr>
                                        <p:cTn id="42" dur="500"/>
                                        <p:tgtEl>
                                          <p:spTgt spid="5">
                                            <p:graphicEl>
                                              <a:dgm id="{2CE24B50-BC3B-48DB-ACD0-364F1A898734}"/>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
                                            <p:graphicEl>
                                              <a:dgm id="{BB49CB0E-E9CA-4787-980F-B7682B480E71}"/>
                                            </p:graphicEl>
                                          </p:spTgt>
                                        </p:tgtEl>
                                        <p:attrNameLst>
                                          <p:attrName>style.visibility</p:attrName>
                                        </p:attrNameLst>
                                      </p:cBhvr>
                                      <p:to>
                                        <p:strVal val="visible"/>
                                      </p:to>
                                    </p:set>
                                    <p:animEffect transition="in" filter="fade">
                                      <p:cBhvr>
                                        <p:cTn id="47" dur="500"/>
                                        <p:tgtEl>
                                          <p:spTgt spid="5">
                                            <p:graphicEl>
                                              <a:dgm id="{BB49CB0E-E9CA-4787-980F-B7682B480E71}"/>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
                                            <p:graphicEl>
                                              <a:dgm id="{875B9D32-5C9D-41B5-801B-0A95980A8A97}"/>
                                            </p:graphicEl>
                                          </p:spTgt>
                                        </p:tgtEl>
                                        <p:attrNameLst>
                                          <p:attrName>style.visibility</p:attrName>
                                        </p:attrNameLst>
                                      </p:cBhvr>
                                      <p:to>
                                        <p:strVal val="visible"/>
                                      </p:to>
                                    </p:set>
                                    <p:animEffect transition="in" filter="fade">
                                      <p:cBhvr>
                                        <p:cTn id="50" dur="500"/>
                                        <p:tgtEl>
                                          <p:spTgt spid="5">
                                            <p:graphicEl>
                                              <a:dgm id="{875B9D32-5C9D-41B5-801B-0A95980A8A97}"/>
                                            </p:graphic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5">
                                            <p:graphicEl>
                                              <a:dgm id="{803C3101-50D9-495B-B810-78665B9237A3}"/>
                                            </p:graphicEl>
                                          </p:spTgt>
                                        </p:tgtEl>
                                        <p:attrNameLst>
                                          <p:attrName>style.visibility</p:attrName>
                                        </p:attrNameLst>
                                      </p:cBhvr>
                                      <p:to>
                                        <p:strVal val="visible"/>
                                      </p:to>
                                    </p:set>
                                    <p:animEffect transition="in" filter="fade">
                                      <p:cBhvr>
                                        <p:cTn id="55" dur="500"/>
                                        <p:tgtEl>
                                          <p:spTgt spid="5">
                                            <p:graphicEl>
                                              <a:dgm id="{803C3101-50D9-495B-B810-78665B9237A3}"/>
                                            </p:graphic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5">
                                            <p:graphicEl>
                                              <a:dgm id="{A3DD9A9F-3BFC-42DF-B5DE-BCCE3BC37884}"/>
                                            </p:graphicEl>
                                          </p:spTgt>
                                        </p:tgtEl>
                                        <p:attrNameLst>
                                          <p:attrName>style.visibility</p:attrName>
                                        </p:attrNameLst>
                                      </p:cBhvr>
                                      <p:to>
                                        <p:strVal val="visible"/>
                                      </p:to>
                                    </p:set>
                                    <p:animEffect transition="in" filter="fade">
                                      <p:cBhvr>
                                        <p:cTn id="58" dur="500"/>
                                        <p:tgtEl>
                                          <p:spTgt spid="5">
                                            <p:graphicEl>
                                              <a:dgm id="{A3DD9A9F-3BFC-42DF-B5DE-BCCE3BC3788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lvlAtOnc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E158B155-2870-4844-B295-BF04F3849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Freeform 23">
            <a:extLst>
              <a:ext uri="{FF2B5EF4-FFF2-40B4-BE49-F238E27FC236}">
                <a16:creationId xmlns:a16="http://schemas.microsoft.com/office/drawing/2014/main" id="{8EC6859F-6DE0-454C-AF7C-3CEC5E541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BDC905C-C606-48BE-B449-A772908545E2}"/>
              </a:ext>
            </a:extLst>
          </p:cNvPr>
          <p:cNvSpPr>
            <a:spLocks noGrp="1"/>
          </p:cNvSpPr>
          <p:nvPr>
            <p:ph type="title"/>
          </p:nvPr>
        </p:nvSpPr>
        <p:spPr>
          <a:xfrm>
            <a:off x="810001" y="447188"/>
            <a:ext cx="3413084" cy="1559412"/>
          </a:xfrm>
          <a:effectLst/>
        </p:spPr>
        <p:txBody>
          <a:bodyPr>
            <a:normAutofit/>
          </a:bodyPr>
          <a:lstStyle/>
          <a:p>
            <a:r>
              <a:rPr lang="en-US" sz="3200">
                <a:solidFill>
                  <a:schemeClr val="tx1"/>
                </a:solidFill>
              </a:rPr>
              <a:t>Hello!</a:t>
            </a:r>
          </a:p>
        </p:txBody>
      </p:sp>
      <p:sp>
        <p:nvSpPr>
          <p:cNvPr id="3" name="Content Placeholder 2">
            <a:extLst>
              <a:ext uri="{FF2B5EF4-FFF2-40B4-BE49-F238E27FC236}">
                <a16:creationId xmlns:a16="http://schemas.microsoft.com/office/drawing/2014/main" id="{C5EDDB1F-09D2-46D4-904A-9A6CEB77180A}"/>
              </a:ext>
            </a:extLst>
          </p:cNvPr>
          <p:cNvSpPr>
            <a:spLocks noGrp="1"/>
          </p:cNvSpPr>
          <p:nvPr>
            <p:ph idx="1"/>
          </p:nvPr>
        </p:nvSpPr>
        <p:spPr>
          <a:xfrm>
            <a:off x="810001" y="2183297"/>
            <a:ext cx="3505081" cy="4223190"/>
          </a:xfrm>
          <a:effectLst/>
        </p:spPr>
        <p:txBody>
          <a:bodyPr>
            <a:noAutofit/>
          </a:bodyPr>
          <a:lstStyle/>
          <a:p>
            <a:r>
              <a:rPr lang="en-US" sz="2400" dirty="0"/>
              <a:t>I’m Rebecca Long</a:t>
            </a:r>
          </a:p>
          <a:p>
            <a:r>
              <a:rPr lang="en-US" sz="2400" dirty="0"/>
              <a:t>President and Founder of Future Ada</a:t>
            </a:r>
          </a:p>
          <a:p>
            <a:pPr lvl="1"/>
            <a:r>
              <a:rPr lang="en-US" sz="2200" dirty="0"/>
              <a:t>Diversity in STEAM Advocate</a:t>
            </a:r>
          </a:p>
          <a:p>
            <a:r>
              <a:rPr lang="en-US" sz="2400" dirty="0"/>
              <a:t>Lead DevOps Engineer at </a:t>
            </a:r>
            <a:r>
              <a:rPr lang="en-US" sz="2400" dirty="0" err="1"/>
              <a:t>RiskLens</a:t>
            </a:r>
            <a:endParaRPr lang="en-US" sz="2400" dirty="0"/>
          </a:p>
          <a:p>
            <a:r>
              <a:rPr lang="en-US" sz="2400" dirty="0"/>
              <a:t>Eastern Washington University Alumni</a:t>
            </a:r>
          </a:p>
        </p:txBody>
      </p:sp>
      <p:sp>
        <p:nvSpPr>
          <p:cNvPr id="141" name="Rounded Rectangle 17">
            <a:extLst>
              <a:ext uri="{FF2B5EF4-FFF2-40B4-BE49-F238E27FC236}">
                <a16:creationId xmlns:a16="http://schemas.microsoft.com/office/drawing/2014/main" id="{B54A185E-16AF-4E1A-9E7F-1414E2A349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erson wearing a red shirt&#10;&#10;Description generated with very high confidence">
            <a:extLst>
              <a:ext uri="{FF2B5EF4-FFF2-40B4-BE49-F238E27FC236}">
                <a16:creationId xmlns:a16="http://schemas.microsoft.com/office/drawing/2014/main" id="{6953C044-7170-4370-A4CD-561898AA0001}"/>
              </a:ext>
            </a:extLst>
          </p:cNvPr>
          <p:cNvPicPr>
            <a:picLocks noChangeAspect="1"/>
          </p:cNvPicPr>
          <p:nvPr/>
        </p:nvPicPr>
        <p:blipFill>
          <a:blip r:embed="rId2"/>
          <a:stretch>
            <a:fillRect/>
          </a:stretch>
        </p:blipFill>
        <p:spPr>
          <a:xfrm>
            <a:off x="6281441" y="1274971"/>
            <a:ext cx="1384126" cy="2073596"/>
          </a:xfrm>
          <a:prstGeom prst="rect">
            <a:avLst/>
          </a:prstGeom>
        </p:spPr>
      </p:pic>
      <p:pic>
        <p:nvPicPr>
          <p:cNvPr id="5124" name="Picture 4" descr="Image result for eastern washington university">
            <a:extLst>
              <a:ext uri="{FF2B5EF4-FFF2-40B4-BE49-F238E27FC236}">
                <a16:creationId xmlns:a16="http://schemas.microsoft.com/office/drawing/2014/main" id="{6F5C6090-1A7A-4349-BBAA-2226C3563A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20718" y="1274971"/>
            <a:ext cx="2488315" cy="207359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close up of a logo&#10;&#10;Description generated with very high confidence">
            <a:extLst>
              <a:ext uri="{FF2B5EF4-FFF2-40B4-BE49-F238E27FC236}">
                <a16:creationId xmlns:a16="http://schemas.microsoft.com/office/drawing/2014/main" id="{3AB6591C-DC55-4731-9EA3-52480A65FA26}"/>
              </a:ext>
            </a:extLst>
          </p:cNvPr>
          <p:cNvPicPr>
            <a:picLocks noChangeAspect="1"/>
          </p:cNvPicPr>
          <p:nvPr/>
        </p:nvPicPr>
        <p:blipFill>
          <a:blip r:embed="rId4"/>
          <a:stretch>
            <a:fillRect/>
          </a:stretch>
        </p:blipFill>
        <p:spPr>
          <a:xfrm>
            <a:off x="5936706" y="3515242"/>
            <a:ext cx="2073597" cy="2073597"/>
          </a:xfrm>
          <a:prstGeom prst="rect">
            <a:avLst/>
          </a:prstGeom>
        </p:spPr>
      </p:pic>
      <p:pic>
        <p:nvPicPr>
          <p:cNvPr id="5122" name="Picture 2" descr="Image result for risklens">
            <a:extLst>
              <a:ext uri="{FF2B5EF4-FFF2-40B4-BE49-F238E27FC236}">
                <a16:creationId xmlns:a16="http://schemas.microsoft.com/office/drawing/2014/main" id="{21B4F20F-AFCF-4BC7-B289-D11DAED2A7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01865" y="4142653"/>
            <a:ext cx="2726023" cy="804177"/>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C65E394E-7618-4B58-B336-B43788B30B8C}"/>
              </a:ext>
            </a:extLst>
          </p:cNvPr>
          <p:cNvSpPr>
            <a:spLocks noGrp="1"/>
          </p:cNvSpPr>
          <p:nvPr>
            <p:ph type="ftr" sz="quarter" idx="11"/>
          </p:nvPr>
        </p:nvSpPr>
        <p:spPr>
          <a:xfrm>
            <a:off x="5278946" y="6041362"/>
            <a:ext cx="6269590" cy="365125"/>
          </a:xfrm>
        </p:spPr>
        <p:txBody>
          <a:bodyPr>
            <a:noAutofit/>
          </a:bodyPr>
          <a:lstStyle/>
          <a:p>
            <a:pPr>
              <a:spcAft>
                <a:spcPts val="600"/>
              </a:spcAft>
            </a:pPr>
            <a:r>
              <a:rPr lang="en-US" sz="1800">
                <a:solidFill>
                  <a:schemeClr val="bg1"/>
                </a:solidFill>
              </a:rPr>
              <a:t>rebecca long | @amaya30 | @futureada  | march 9, 2019</a:t>
            </a:r>
            <a:endParaRPr lang="en-US" sz="1800" dirty="0">
              <a:solidFill>
                <a:schemeClr val="bg1"/>
              </a:solidFill>
            </a:endParaRPr>
          </a:p>
        </p:txBody>
      </p:sp>
    </p:spTree>
    <p:extLst>
      <p:ext uri="{BB962C8B-B14F-4D97-AF65-F5344CB8AC3E}">
        <p14:creationId xmlns:p14="http://schemas.microsoft.com/office/powerpoint/2010/main" val="2858441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5122"/>
                                        </p:tgtEl>
                                        <p:attrNameLst>
                                          <p:attrName>style.visibility</p:attrName>
                                        </p:attrNameLst>
                                      </p:cBhvr>
                                      <p:to>
                                        <p:strVal val="visible"/>
                                      </p:to>
                                    </p:set>
                                    <p:animEffect transition="in" filter="fade">
                                      <p:cBhvr>
                                        <p:cTn id="31" dur="500"/>
                                        <p:tgtEl>
                                          <p:spTgt spid="512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fade">
                                      <p:cBhvr>
                                        <p:cTn id="36" dur="500"/>
                                        <p:tgtEl>
                                          <p:spTgt spid="3">
                                            <p:txEl>
                                              <p:pRg st="4" end="4"/>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5124"/>
                                        </p:tgtEl>
                                        <p:attrNameLst>
                                          <p:attrName>style.visibility</p:attrName>
                                        </p:attrNameLst>
                                      </p:cBhvr>
                                      <p:to>
                                        <p:strVal val="visible"/>
                                      </p:to>
                                    </p:set>
                                    <p:animEffect transition="in" filter="fade">
                                      <p:cBhvr>
                                        <p:cTn id="39" dur="500"/>
                                        <p:tgtEl>
                                          <p:spTgt spid="5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C378F-2E0E-46DE-883A-217F557DF408}"/>
              </a:ext>
            </a:extLst>
          </p:cNvPr>
          <p:cNvSpPr>
            <a:spLocks noGrp="1"/>
          </p:cNvSpPr>
          <p:nvPr>
            <p:ph type="title"/>
          </p:nvPr>
        </p:nvSpPr>
        <p:spPr>
          <a:xfrm>
            <a:off x="810000" y="447188"/>
            <a:ext cx="10571998" cy="970450"/>
          </a:xfrm>
        </p:spPr>
        <p:txBody>
          <a:bodyPr>
            <a:normAutofit/>
          </a:bodyPr>
          <a:lstStyle/>
          <a:p>
            <a:r>
              <a:rPr lang="en-US" dirty="0"/>
              <a:t>Remember…</a:t>
            </a:r>
          </a:p>
        </p:txBody>
      </p:sp>
      <p:pic>
        <p:nvPicPr>
          <p:cNvPr id="3074" name="Picture 2" descr="Image result for gif be yourself">
            <a:extLst>
              <a:ext uri="{FF2B5EF4-FFF2-40B4-BE49-F238E27FC236}">
                <a16:creationId xmlns:a16="http://schemas.microsoft.com/office/drawing/2014/main" id="{F0E58BF0-35F1-41C7-83AC-F92DF1F3233C}"/>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960438" y="3020980"/>
            <a:ext cx="2913062" cy="25003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4CF80A83-2A92-4A54-8866-D2CD2C6EEEC9}"/>
              </a:ext>
            </a:extLst>
          </p:cNvPr>
          <p:cNvSpPr>
            <a:spLocks noGrp="1"/>
          </p:cNvSpPr>
          <p:nvPr>
            <p:ph idx="1"/>
          </p:nvPr>
        </p:nvSpPr>
        <p:spPr>
          <a:xfrm>
            <a:off x="4343400" y="2413000"/>
            <a:ext cx="7040032" cy="3632200"/>
          </a:xfrm>
        </p:spPr>
        <p:txBody>
          <a:bodyPr>
            <a:normAutofit/>
          </a:bodyPr>
          <a:lstStyle/>
          <a:p>
            <a:r>
              <a:rPr lang="en-US" sz="2400" dirty="0"/>
              <a:t>Be true to yourself</a:t>
            </a:r>
          </a:p>
          <a:p>
            <a:r>
              <a:rPr lang="en-US" sz="2400" dirty="0"/>
              <a:t>Don’t be afraid to be authentic to who you are and how you feel</a:t>
            </a:r>
          </a:p>
          <a:p>
            <a:r>
              <a:rPr lang="en-US" sz="2400" dirty="0"/>
              <a:t>Own your story – the good, the bad, and the ugly</a:t>
            </a:r>
          </a:p>
          <a:p>
            <a:r>
              <a:rPr lang="en-US" sz="2400" dirty="0"/>
              <a:t>Live your truth</a:t>
            </a:r>
          </a:p>
          <a:p>
            <a:r>
              <a:rPr lang="en-US" sz="2400" dirty="0"/>
              <a:t>Set and communicate your boundaries</a:t>
            </a:r>
          </a:p>
          <a:p>
            <a:r>
              <a:rPr lang="en-US" sz="2400" dirty="0"/>
              <a:t>Be brave!</a:t>
            </a:r>
          </a:p>
        </p:txBody>
      </p:sp>
      <p:sp>
        <p:nvSpPr>
          <p:cNvPr id="6" name="Footer Placeholder 3">
            <a:extLst>
              <a:ext uri="{FF2B5EF4-FFF2-40B4-BE49-F238E27FC236}">
                <a16:creationId xmlns:a16="http://schemas.microsoft.com/office/drawing/2014/main" id="{1BF1D9F3-ECFC-4D42-B035-D00CE153E922}"/>
              </a:ext>
            </a:extLst>
          </p:cNvPr>
          <p:cNvSpPr>
            <a:spLocks noGrp="1"/>
          </p:cNvSpPr>
          <p:nvPr>
            <p:ph type="ftr" sz="quarter" idx="11"/>
          </p:nvPr>
        </p:nvSpPr>
        <p:spPr>
          <a:xfrm>
            <a:off x="810000" y="6228247"/>
            <a:ext cx="7641353" cy="365125"/>
          </a:xfrm>
        </p:spPr>
        <p:txBody>
          <a:bodyPr/>
          <a:lstStyle/>
          <a:p>
            <a:r>
              <a:rPr lang="en-US" sz="1800">
                <a:solidFill>
                  <a:schemeClr val="tx2"/>
                </a:solidFill>
              </a:rPr>
              <a:t>rebecca long | @amaya30 | @futureada  | march 9, 2019</a:t>
            </a:r>
            <a:endParaRPr lang="en-US" sz="1800" dirty="0">
              <a:solidFill>
                <a:schemeClr val="tx2"/>
              </a:solidFill>
            </a:endParaRPr>
          </a:p>
        </p:txBody>
      </p:sp>
    </p:spTree>
    <p:extLst>
      <p:ext uri="{BB962C8B-B14F-4D97-AF65-F5344CB8AC3E}">
        <p14:creationId xmlns:p14="http://schemas.microsoft.com/office/powerpoint/2010/main" val="354490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09228D8-C4D0-4285-8945-CAB3D10D08A0}"/>
              </a:ext>
            </a:extLst>
          </p:cNvPr>
          <p:cNvSpPr>
            <a:spLocks noGrp="1"/>
          </p:cNvSpPr>
          <p:nvPr>
            <p:ph type="title"/>
          </p:nvPr>
        </p:nvSpPr>
        <p:spPr/>
        <p:txBody>
          <a:bodyPr/>
          <a:lstStyle/>
          <a:p>
            <a:r>
              <a:rPr lang="en-US" dirty="0"/>
              <a:t>Connect with me</a:t>
            </a:r>
          </a:p>
        </p:txBody>
      </p:sp>
      <p:sp>
        <p:nvSpPr>
          <p:cNvPr id="11" name="Content Placeholder 10">
            <a:extLst>
              <a:ext uri="{FF2B5EF4-FFF2-40B4-BE49-F238E27FC236}">
                <a16:creationId xmlns:a16="http://schemas.microsoft.com/office/drawing/2014/main" id="{4BA0DAC3-B6C2-4D43-AAEF-CF48795940BC}"/>
              </a:ext>
            </a:extLst>
          </p:cNvPr>
          <p:cNvSpPr>
            <a:spLocks noGrp="1"/>
          </p:cNvSpPr>
          <p:nvPr>
            <p:ph sz="half" idx="1"/>
          </p:nvPr>
        </p:nvSpPr>
        <p:spPr>
          <a:xfrm>
            <a:off x="3269411" y="2222287"/>
            <a:ext cx="4201064" cy="3638763"/>
          </a:xfrm>
        </p:spPr>
        <p:txBody>
          <a:bodyPr>
            <a:normAutofit/>
          </a:bodyPr>
          <a:lstStyle/>
          <a:p>
            <a:r>
              <a:rPr lang="en-US" sz="2800" dirty="0"/>
              <a:t>Rebecca Long</a:t>
            </a:r>
          </a:p>
          <a:p>
            <a:pPr lvl="1"/>
            <a:r>
              <a:rPr lang="en-US" sz="2400" dirty="0">
                <a:hlinkClick r:id="rId2"/>
              </a:rPr>
              <a:t>rebecca@futureada.org</a:t>
            </a:r>
            <a:endParaRPr lang="en-US" sz="2400" dirty="0"/>
          </a:p>
          <a:p>
            <a:pPr lvl="1"/>
            <a:r>
              <a:rPr lang="en-US" sz="2400" dirty="0">
                <a:hlinkClick r:id="rId3"/>
              </a:rPr>
              <a:t>https://rebeccalong.tech</a:t>
            </a:r>
            <a:r>
              <a:rPr lang="en-US" sz="2400" dirty="0"/>
              <a:t> </a:t>
            </a:r>
          </a:p>
        </p:txBody>
      </p:sp>
      <p:sp>
        <p:nvSpPr>
          <p:cNvPr id="12" name="Content Placeholder 11">
            <a:extLst>
              <a:ext uri="{FF2B5EF4-FFF2-40B4-BE49-F238E27FC236}">
                <a16:creationId xmlns:a16="http://schemas.microsoft.com/office/drawing/2014/main" id="{B3444698-5812-4636-97A4-2061BA538D9A}"/>
              </a:ext>
            </a:extLst>
          </p:cNvPr>
          <p:cNvSpPr>
            <a:spLocks noGrp="1"/>
          </p:cNvSpPr>
          <p:nvPr>
            <p:ph sz="half" idx="2"/>
          </p:nvPr>
        </p:nvSpPr>
        <p:spPr>
          <a:xfrm>
            <a:off x="7567173" y="2222287"/>
            <a:ext cx="4130245" cy="3638764"/>
          </a:xfrm>
        </p:spPr>
        <p:txBody>
          <a:bodyPr>
            <a:normAutofit/>
          </a:bodyPr>
          <a:lstStyle/>
          <a:p>
            <a:r>
              <a:rPr lang="en-US" sz="2800" dirty="0"/>
              <a:t>Future Ada</a:t>
            </a:r>
          </a:p>
          <a:p>
            <a:pPr lvl="1"/>
            <a:r>
              <a:rPr lang="en-US" sz="2400" dirty="0">
                <a:hlinkClick r:id="rId4"/>
              </a:rPr>
              <a:t>hello@futureada.org</a:t>
            </a:r>
            <a:r>
              <a:rPr lang="en-US" sz="2400" dirty="0"/>
              <a:t> </a:t>
            </a:r>
          </a:p>
          <a:p>
            <a:pPr lvl="1"/>
            <a:r>
              <a:rPr lang="en-US" sz="2400" dirty="0">
                <a:hlinkClick r:id="rId5"/>
              </a:rPr>
              <a:t>https://futureada.org</a:t>
            </a:r>
            <a:r>
              <a:rPr lang="en-US" sz="2400" dirty="0"/>
              <a:t> </a:t>
            </a:r>
          </a:p>
        </p:txBody>
      </p:sp>
      <p:sp>
        <p:nvSpPr>
          <p:cNvPr id="4" name="Footer Placeholder 3">
            <a:extLst>
              <a:ext uri="{FF2B5EF4-FFF2-40B4-BE49-F238E27FC236}">
                <a16:creationId xmlns:a16="http://schemas.microsoft.com/office/drawing/2014/main" id="{584EFFB6-2BEC-48BA-800F-FE1D5B37A6DA}"/>
              </a:ext>
            </a:extLst>
          </p:cNvPr>
          <p:cNvSpPr>
            <a:spLocks noGrp="1"/>
          </p:cNvSpPr>
          <p:nvPr>
            <p:ph type="ftr" sz="quarter" idx="11"/>
          </p:nvPr>
        </p:nvSpPr>
        <p:spPr/>
        <p:txBody>
          <a:bodyPr/>
          <a:lstStyle/>
          <a:p>
            <a:r>
              <a:rPr lang="en-US" sz="1800" dirty="0" err="1">
                <a:solidFill>
                  <a:schemeClr val="tx2"/>
                </a:solidFill>
              </a:rPr>
              <a:t>rebecca</a:t>
            </a:r>
            <a:r>
              <a:rPr lang="en-US" sz="1800" dirty="0">
                <a:solidFill>
                  <a:schemeClr val="tx2"/>
                </a:solidFill>
              </a:rPr>
              <a:t> long | @amaya30 | @</a:t>
            </a:r>
            <a:r>
              <a:rPr lang="en-US" sz="1800" dirty="0" err="1">
                <a:solidFill>
                  <a:schemeClr val="tx2"/>
                </a:solidFill>
              </a:rPr>
              <a:t>futureada</a:t>
            </a:r>
            <a:r>
              <a:rPr lang="en-US" sz="1800" dirty="0">
                <a:solidFill>
                  <a:schemeClr val="tx2"/>
                </a:solidFill>
              </a:rPr>
              <a:t>  | march 9, 2019</a:t>
            </a:r>
          </a:p>
        </p:txBody>
      </p:sp>
      <p:pic>
        <p:nvPicPr>
          <p:cNvPr id="7170" name="Picture 2" descr="Related image">
            <a:extLst>
              <a:ext uri="{FF2B5EF4-FFF2-40B4-BE49-F238E27FC236}">
                <a16:creationId xmlns:a16="http://schemas.microsoft.com/office/drawing/2014/main" id="{CB26E2AC-9870-4126-9F47-F827B3C76374}"/>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1042913" y="3070119"/>
            <a:ext cx="1905000" cy="1943100"/>
          </a:xfrm>
          <a:prstGeom prst="rect">
            <a:avLst/>
          </a:prstGeom>
          <a:ln w="127000" cap="sq">
            <a:solidFill>
              <a:schemeClr val="tx1"/>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7257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animEffect transition="in" filter="fade">
                                      <p:cBhvr>
                                        <p:cTn id="7" dur="500"/>
                                        <p:tgtEl>
                                          <p:spTgt spid="717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Effect transition="in" filter="fade">
                                      <p:cBhvr>
                                        <p:cTn id="12" dur="500"/>
                                        <p:tgtEl>
                                          <p:spTgt spid="11">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
                                            <p:txEl>
                                              <p:pRg st="1" end="1"/>
                                            </p:txEl>
                                          </p:spTgt>
                                        </p:tgtEl>
                                        <p:attrNameLst>
                                          <p:attrName>style.visibility</p:attrName>
                                        </p:attrNameLst>
                                      </p:cBhvr>
                                      <p:to>
                                        <p:strVal val="visible"/>
                                      </p:to>
                                    </p:set>
                                    <p:animEffect transition="in" filter="fade">
                                      <p:cBhvr>
                                        <p:cTn id="15" dur="500"/>
                                        <p:tgtEl>
                                          <p:spTgt spid="11">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xEl>
                                              <p:pRg st="2" end="2"/>
                                            </p:txEl>
                                          </p:spTgt>
                                        </p:tgtEl>
                                        <p:attrNameLst>
                                          <p:attrName>style.visibility</p:attrName>
                                        </p:attrNameLst>
                                      </p:cBhvr>
                                      <p:to>
                                        <p:strVal val="visible"/>
                                      </p:to>
                                    </p:set>
                                    <p:animEffect transition="in" filter="fade">
                                      <p:cBhvr>
                                        <p:cTn id="18" dur="500"/>
                                        <p:tgtEl>
                                          <p:spTgt spid="11">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fade">
                                      <p:cBhvr>
                                        <p:cTn id="23" dur="500"/>
                                        <p:tgtEl>
                                          <p:spTgt spid="12">
                                            <p:txEl>
                                              <p:pRg st="0" end="0"/>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
                                            <p:txEl>
                                              <p:pRg st="1" end="1"/>
                                            </p:txEl>
                                          </p:spTgt>
                                        </p:tgtEl>
                                        <p:attrNameLst>
                                          <p:attrName>style.visibility</p:attrName>
                                        </p:attrNameLst>
                                      </p:cBhvr>
                                      <p:to>
                                        <p:strVal val="visible"/>
                                      </p:to>
                                    </p:set>
                                    <p:animEffect transition="in" filter="fade">
                                      <p:cBhvr>
                                        <p:cTn id="26" dur="500"/>
                                        <p:tgtEl>
                                          <p:spTgt spid="12">
                                            <p:txEl>
                                              <p:pRg st="1" end="1"/>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animEffect transition="in" filter="fade">
                                      <p:cBhvr>
                                        <p:cTn id="29" dur="500"/>
                                        <p:tgtEl>
                                          <p:spTgt spid="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1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F036B-FE64-4559-841D-E207C274E996}"/>
              </a:ext>
            </a:extLst>
          </p:cNvPr>
          <p:cNvSpPr>
            <a:spLocks noGrp="1"/>
          </p:cNvSpPr>
          <p:nvPr>
            <p:ph type="title"/>
          </p:nvPr>
        </p:nvSpPr>
        <p:spPr/>
        <p:txBody>
          <a:bodyPr/>
          <a:lstStyle/>
          <a:p>
            <a:r>
              <a:rPr lang="en-US" dirty="0"/>
              <a:t>Discussion Outline</a:t>
            </a:r>
          </a:p>
        </p:txBody>
      </p:sp>
      <p:graphicFrame>
        <p:nvGraphicFramePr>
          <p:cNvPr id="5" name="Content Placeholder 4">
            <a:extLst>
              <a:ext uri="{FF2B5EF4-FFF2-40B4-BE49-F238E27FC236}">
                <a16:creationId xmlns:a16="http://schemas.microsoft.com/office/drawing/2014/main" id="{A2E04A77-94F9-49CB-AB83-F5A1B440724F}"/>
              </a:ext>
            </a:extLst>
          </p:cNvPr>
          <p:cNvGraphicFramePr>
            <a:graphicFrameLocks noGrp="1"/>
          </p:cNvGraphicFramePr>
          <p:nvPr>
            <p:ph idx="1"/>
            <p:extLst>
              <p:ext uri="{D42A27DB-BD31-4B8C-83A1-F6EECF244321}">
                <p14:modId xmlns:p14="http://schemas.microsoft.com/office/powerpoint/2010/main" val="2759190242"/>
              </p:ext>
            </p:extLst>
          </p:nvPr>
        </p:nvGraphicFramePr>
        <p:xfrm>
          <a:off x="819150" y="2222500"/>
          <a:ext cx="10553700" cy="3636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C1DA6ED0-FA6F-4B43-8B6E-AE56CD3827D8}"/>
              </a:ext>
            </a:extLst>
          </p:cNvPr>
          <p:cNvSpPr>
            <a:spLocks noGrp="1"/>
          </p:cNvSpPr>
          <p:nvPr>
            <p:ph type="ftr" sz="quarter" idx="11"/>
          </p:nvPr>
        </p:nvSpPr>
        <p:spPr/>
        <p:txBody>
          <a:bodyPr/>
          <a:lstStyle/>
          <a:p>
            <a:r>
              <a:rPr lang="en-US" sz="1800" dirty="0" err="1">
                <a:solidFill>
                  <a:schemeClr val="tx2"/>
                </a:solidFill>
              </a:rPr>
              <a:t>rebecca</a:t>
            </a:r>
            <a:r>
              <a:rPr lang="en-US" sz="1800" dirty="0">
                <a:solidFill>
                  <a:schemeClr val="tx2"/>
                </a:solidFill>
              </a:rPr>
              <a:t> long | @amaya30 | @</a:t>
            </a:r>
            <a:r>
              <a:rPr lang="en-US" sz="1800" dirty="0" err="1">
                <a:solidFill>
                  <a:schemeClr val="tx2"/>
                </a:solidFill>
              </a:rPr>
              <a:t>futureada</a:t>
            </a:r>
            <a:r>
              <a:rPr lang="en-US" sz="1800" dirty="0">
                <a:solidFill>
                  <a:schemeClr val="tx2"/>
                </a:solidFill>
              </a:rPr>
              <a:t>  | march 9, 2019</a:t>
            </a:r>
          </a:p>
        </p:txBody>
      </p:sp>
    </p:spTree>
    <p:extLst>
      <p:ext uri="{BB962C8B-B14F-4D97-AF65-F5344CB8AC3E}">
        <p14:creationId xmlns:p14="http://schemas.microsoft.com/office/powerpoint/2010/main" val="4222827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2F277803-EDA9-4435-8BFD-70E09B93B145}"/>
                                            </p:graphicEl>
                                          </p:spTgt>
                                        </p:tgtEl>
                                        <p:attrNameLst>
                                          <p:attrName>style.visibility</p:attrName>
                                        </p:attrNameLst>
                                      </p:cBhvr>
                                      <p:to>
                                        <p:strVal val="visible"/>
                                      </p:to>
                                    </p:set>
                                    <p:animEffect transition="in" filter="fade">
                                      <p:cBhvr>
                                        <p:cTn id="7" dur="500"/>
                                        <p:tgtEl>
                                          <p:spTgt spid="5">
                                            <p:graphicEl>
                                              <a:dgm id="{2F277803-EDA9-4435-8BFD-70E09B93B145}"/>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344F5F72-1D4C-42EC-BA02-845E39296407}"/>
                                            </p:graphicEl>
                                          </p:spTgt>
                                        </p:tgtEl>
                                        <p:attrNameLst>
                                          <p:attrName>style.visibility</p:attrName>
                                        </p:attrNameLst>
                                      </p:cBhvr>
                                      <p:to>
                                        <p:strVal val="visible"/>
                                      </p:to>
                                    </p:set>
                                    <p:animEffect transition="in" filter="fade">
                                      <p:cBhvr>
                                        <p:cTn id="12" dur="500"/>
                                        <p:tgtEl>
                                          <p:spTgt spid="5">
                                            <p:graphicEl>
                                              <a:dgm id="{344F5F72-1D4C-42EC-BA02-845E39296407}"/>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B20D2EE1-08DA-400E-9751-0A3F82B5488B}"/>
                                            </p:graphicEl>
                                          </p:spTgt>
                                        </p:tgtEl>
                                        <p:attrNameLst>
                                          <p:attrName>style.visibility</p:attrName>
                                        </p:attrNameLst>
                                      </p:cBhvr>
                                      <p:to>
                                        <p:strVal val="visible"/>
                                      </p:to>
                                    </p:set>
                                    <p:animEffect transition="in" filter="fade">
                                      <p:cBhvr>
                                        <p:cTn id="17" dur="500"/>
                                        <p:tgtEl>
                                          <p:spTgt spid="5">
                                            <p:graphicEl>
                                              <a:dgm id="{B20D2EE1-08DA-400E-9751-0A3F82B5488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2" name="Freeform 6">
            <a:extLst>
              <a:ext uri="{FF2B5EF4-FFF2-40B4-BE49-F238E27FC236}">
                <a16:creationId xmlns:a16="http://schemas.microsoft.com/office/drawing/2014/main" id="{BBEE28A7-C83B-4DCB-9E66-AF58A0864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93" name="Rectangle 192">
            <a:extLst>
              <a:ext uri="{FF2B5EF4-FFF2-40B4-BE49-F238E27FC236}">
                <a16:creationId xmlns:a16="http://schemas.microsoft.com/office/drawing/2014/main" id="{BAD21EC9-9707-4723-8447-0D7FA381B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Freeform 23">
            <a:extLst>
              <a:ext uri="{FF2B5EF4-FFF2-40B4-BE49-F238E27FC236}">
                <a16:creationId xmlns:a16="http://schemas.microsoft.com/office/drawing/2014/main" id="{AABA95AA-8869-4123-BB01-8C85EFDF5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1557825-599F-4854-AB5F-FF9BC1BF4A06}"/>
              </a:ext>
            </a:extLst>
          </p:cNvPr>
          <p:cNvSpPr>
            <a:spLocks noGrp="1"/>
          </p:cNvSpPr>
          <p:nvPr>
            <p:ph type="title"/>
          </p:nvPr>
        </p:nvSpPr>
        <p:spPr>
          <a:xfrm>
            <a:off x="810001" y="1412674"/>
            <a:ext cx="3413084" cy="1559412"/>
          </a:xfrm>
        </p:spPr>
        <p:txBody>
          <a:bodyPr vert="horz" lIns="91440" tIns="45720" rIns="91440" bIns="45720" rtlCol="0" anchor="b">
            <a:noAutofit/>
          </a:bodyPr>
          <a:lstStyle/>
          <a:p>
            <a:pPr>
              <a:lnSpc>
                <a:spcPct val="90000"/>
              </a:lnSpc>
            </a:pPr>
            <a:r>
              <a:rPr lang="en-US" sz="2800" dirty="0"/>
              <a:t>“Courage starts with showing up and letting ourselves be seen.” </a:t>
            </a:r>
          </a:p>
        </p:txBody>
      </p:sp>
      <p:sp>
        <p:nvSpPr>
          <p:cNvPr id="3" name="Text Placeholder 2">
            <a:extLst>
              <a:ext uri="{FF2B5EF4-FFF2-40B4-BE49-F238E27FC236}">
                <a16:creationId xmlns:a16="http://schemas.microsoft.com/office/drawing/2014/main" id="{CEE778AB-ED19-4802-AE93-79718B58BDC5}"/>
              </a:ext>
            </a:extLst>
          </p:cNvPr>
          <p:cNvSpPr>
            <a:spLocks noGrp="1"/>
          </p:cNvSpPr>
          <p:nvPr>
            <p:ph type="body" idx="1"/>
          </p:nvPr>
        </p:nvSpPr>
        <p:spPr>
          <a:xfrm>
            <a:off x="810001" y="3758184"/>
            <a:ext cx="3404372" cy="2145700"/>
          </a:xfrm>
        </p:spPr>
        <p:txBody>
          <a:bodyPr vert="horz" lIns="91440" tIns="45720" rIns="91440" bIns="45720" rtlCol="0" anchor="ctr">
            <a:noAutofit/>
          </a:bodyPr>
          <a:lstStyle/>
          <a:p>
            <a:r>
              <a:rPr lang="en-US" sz="2000" dirty="0"/>
              <a:t>― </a:t>
            </a:r>
            <a:r>
              <a:rPr lang="en-US" sz="2000" dirty="0" err="1"/>
              <a:t>Brené</a:t>
            </a:r>
            <a:r>
              <a:rPr lang="en-US" sz="2000" dirty="0"/>
              <a:t> Brown</a:t>
            </a:r>
            <a:br>
              <a:rPr lang="en-US" sz="2000" dirty="0"/>
            </a:br>
            <a:r>
              <a:rPr lang="en-US" sz="2000" b="1" u="sng" dirty="0">
                <a:hlinkClick r:id="rId2"/>
              </a:rPr>
              <a:t>Daring Greatly: How the Courage to Be Vulnerable Transforms the Way We Live, Love, Parent, and Lead</a:t>
            </a:r>
            <a:br>
              <a:rPr lang="en-US" sz="2000" dirty="0"/>
            </a:br>
            <a:endParaRPr lang="en-US" sz="2000" dirty="0"/>
          </a:p>
        </p:txBody>
      </p:sp>
      <p:sp>
        <p:nvSpPr>
          <p:cNvPr id="195" name="Rounded Rectangle 17">
            <a:extLst>
              <a:ext uri="{FF2B5EF4-FFF2-40B4-BE49-F238E27FC236}">
                <a16:creationId xmlns:a16="http://schemas.microsoft.com/office/drawing/2014/main" id="{68102155-1621-4AE4-8DD3-7730E2FFD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8945" y="958640"/>
            <a:ext cx="6269591"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Related image">
            <a:extLst>
              <a:ext uri="{FF2B5EF4-FFF2-40B4-BE49-F238E27FC236}">
                <a16:creationId xmlns:a16="http://schemas.microsoft.com/office/drawing/2014/main" id="{B11BEAEA-3A97-43D1-A1FF-FD5B6E5D99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03706" y="1837704"/>
            <a:ext cx="5638853" cy="31718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1625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6="http://schemas.microsoft.com/office/drawing/2014/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12839A1C-34CB-4C3C-8531-CA67525FDE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4F0316-2633-4C12-97C7-B05CF42DFBCD}"/>
              </a:ext>
            </a:extLst>
          </p:cNvPr>
          <p:cNvSpPr>
            <a:spLocks noGrp="1"/>
          </p:cNvSpPr>
          <p:nvPr>
            <p:ph type="title"/>
          </p:nvPr>
        </p:nvSpPr>
        <p:spPr>
          <a:xfrm>
            <a:off x="6095999" y="1032918"/>
            <a:ext cx="5452533" cy="4792165"/>
          </a:xfrm>
          <a:effectLst/>
        </p:spPr>
        <p:txBody>
          <a:bodyPr vert="horz" lIns="91440" tIns="45720" rIns="91440" bIns="45720" rtlCol="0" anchor="ctr">
            <a:normAutofit/>
          </a:bodyPr>
          <a:lstStyle/>
          <a:p>
            <a:pPr algn="l"/>
            <a:r>
              <a:rPr lang="en-US" sz="6600"/>
              <a:t>Authenticity</a:t>
            </a:r>
          </a:p>
        </p:txBody>
      </p:sp>
      <p:sp useBgFill="1">
        <p:nvSpPr>
          <p:cNvPr id="13" name="Freeform: Shape 12">
            <a:extLst>
              <a:ext uri="{FF2B5EF4-FFF2-40B4-BE49-F238E27FC236}">
                <a16:creationId xmlns:a16="http://schemas.microsoft.com/office/drawing/2014/main" id="{FAC94EAF-F7F7-4727-AE69-A7036B4A5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2" name="Footer Placeholder 3">
            <a:extLst>
              <a:ext uri="{FF2B5EF4-FFF2-40B4-BE49-F238E27FC236}">
                <a16:creationId xmlns:a16="http://schemas.microsoft.com/office/drawing/2014/main" id="{2088E0BD-CD77-456A-B6E4-11F421C08BF0}"/>
              </a:ext>
            </a:extLst>
          </p:cNvPr>
          <p:cNvSpPr>
            <a:spLocks noGrp="1"/>
          </p:cNvSpPr>
          <p:nvPr>
            <p:ph type="ftr" sz="quarter" idx="11"/>
          </p:nvPr>
        </p:nvSpPr>
        <p:spPr>
          <a:xfrm rot="16200000">
            <a:off x="-2409363" y="3172019"/>
            <a:ext cx="6105659" cy="365125"/>
          </a:xfrm>
        </p:spPr>
        <p:txBody>
          <a:bodyPr vert="horz" lIns="91440" tIns="45720" rIns="91440" bIns="45720" rtlCol="0" anchor="b">
            <a:noAutofit/>
          </a:bodyPr>
          <a:lstStyle/>
          <a:p>
            <a:pPr>
              <a:spcAft>
                <a:spcPts val="600"/>
              </a:spcAft>
            </a:pPr>
            <a:r>
              <a:rPr lang="en-US" sz="1800" dirty="0" err="1">
                <a:solidFill>
                  <a:schemeClr val="tx2"/>
                </a:solidFill>
              </a:rPr>
              <a:t>rebecca</a:t>
            </a:r>
            <a:r>
              <a:rPr lang="en-US" sz="1800" dirty="0">
                <a:solidFill>
                  <a:schemeClr val="tx2"/>
                </a:solidFill>
              </a:rPr>
              <a:t> long | @amaya30 | @</a:t>
            </a:r>
            <a:r>
              <a:rPr lang="en-US" sz="1800" dirty="0" err="1">
                <a:solidFill>
                  <a:schemeClr val="tx2"/>
                </a:solidFill>
              </a:rPr>
              <a:t>futureada</a:t>
            </a:r>
            <a:r>
              <a:rPr lang="en-US" sz="1800" dirty="0">
                <a:solidFill>
                  <a:schemeClr val="tx2"/>
                </a:solidFill>
              </a:rPr>
              <a:t>  | march 9, 2019</a:t>
            </a:r>
          </a:p>
        </p:txBody>
      </p:sp>
      <p:pic>
        <p:nvPicPr>
          <p:cNvPr id="14" name="Picture 13">
            <a:extLst>
              <a:ext uri="{FF2B5EF4-FFF2-40B4-BE49-F238E27FC236}">
                <a16:creationId xmlns:a16="http://schemas.microsoft.com/office/drawing/2014/main" id="{6BC118C0-68AC-42EA-9A2A-22DD6E87CBC7}"/>
              </a:ext>
            </a:extLst>
          </p:cNvPr>
          <p:cNvPicPr>
            <a:picLocks noChangeAspect="1"/>
          </p:cNvPicPr>
          <p:nvPr/>
        </p:nvPicPr>
        <p:blipFill>
          <a:blip r:embed="rId2"/>
          <a:stretch>
            <a:fillRect/>
          </a:stretch>
        </p:blipFill>
        <p:spPr>
          <a:xfrm rot="16200000">
            <a:off x="78576" y="5117939"/>
            <a:ext cx="2138374" cy="440570"/>
          </a:xfrm>
          <a:prstGeom prst="rect">
            <a:avLst/>
          </a:prstGeom>
        </p:spPr>
      </p:pic>
    </p:spTree>
    <p:extLst>
      <p:ext uri="{BB962C8B-B14F-4D97-AF65-F5344CB8AC3E}">
        <p14:creationId xmlns:p14="http://schemas.microsoft.com/office/powerpoint/2010/main" val="2597260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6E93D307-9FDB-4906-9E23-5271914B22C8}"/>
              </a:ext>
            </a:extLst>
          </p:cNvPr>
          <p:cNvSpPr>
            <a:spLocks noGrp="1"/>
          </p:cNvSpPr>
          <p:nvPr>
            <p:ph type="title"/>
          </p:nvPr>
        </p:nvSpPr>
        <p:spPr>
          <a:xfrm>
            <a:off x="965200" y="1218476"/>
            <a:ext cx="3187318" cy="4421050"/>
          </a:xfrm>
          <a:effectLst/>
        </p:spPr>
        <p:txBody>
          <a:bodyPr anchor="ctr">
            <a:normAutofit/>
          </a:bodyPr>
          <a:lstStyle/>
          <a:p>
            <a:pPr algn="r"/>
            <a:r>
              <a:rPr lang="en-US" sz="3200" dirty="0">
                <a:solidFill>
                  <a:schemeClr val="tx1"/>
                </a:solidFill>
              </a:rPr>
              <a:t>Definition of Authentic</a:t>
            </a:r>
          </a:p>
        </p:txBody>
      </p:sp>
      <p:cxnSp>
        <p:nvCxnSpPr>
          <p:cNvPr id="17" name="Straight Connector 16">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10" name="Content Placeholder 9">
            <a:extLst>
              <a:ext uri="{FF2B5EF4-FFF2-40B4-BE49-F238E27FC236}">
                <a16:creationId xmlns:a16="http://schemas.microsoft.com/office/drawing/2014/main" id="{06C65CD5-97A3-41C9-8572-2E7AEAA0A347}"/>
              </a:ext>
            </a:extLst>
          </p:cNvPr>
          <p:cNvSpPr>
            <a:spLocks noGrp="1"/>
          </p:cNvSpPr>
          <p:nvPr>
            <p:ph idx="1"/>
          </p:nvPr>
        </p:nvSpPr>
        <p:spPr>
          <a:xfrm>
            <a:off x="5146751" y="1218475"/>
            <a:ext cx="6080050" cy="4421051"/>
          </a:xfrm>
          <a:effectLst/>
        </p:spPr>
        <p:txBody>
          <a:bodyPr>
            <a:normAutofit/>
          </a:bodyPr>
          <a:lstStyle/>
          <a:p>
            <a:pPr>
              <a:buFont typeface="+mj-lt"/>
              <a:buAutoNum type="arabicPeriod"/>
            </a:pPr>
            <a:r>
              <a:rPr lang="en-US" sz="2800" dirty="0"/>
              <a:t>worthy of acceptance or belief as conforming to or based on fact</a:t>
            </a:r>
          </a:p>
          <a:p>
            <a:pPr>
              <a:buFont typeface="+mj-lt"/>
              <a:buAutoNum type="arabicPeriod"/>
            </a:pPr>
            <a:r>
              <a:rPr lang="en-US" sz="2800" dirty="0"/>
              <a:t>not false or imitation</a:t>
            </a:r>
          </a:p>
          <a:p>
            <a:pPr marL="400050">
              <a:buFont typeface="+mj-lt"/>
              <a:buAutoNum type="arabicPeriod"/>
            </a:pPr>
            <a:r>
              <a:rPr lang="en-US" sz="2800" dirty="0"/>
              <a:t>true to one's own personality, spirit, or character</a:t>
            </a:r>
            <a:br>
              <a:rPr lang="en-US" sz="2800" dirty="0"/>
            </a:br>
            <a:br>
              <a:rPr lang="en-US" sz="2800" dirty="0"/>
            </a:br>
            <a:r>
              <a:rPr lang="en-US" sz="2400" dirty="0"/>
              <a:t>Merriam-Webster Dictionary</a:t>
            </a:r>
            <a:br>
              <a:rPr lang="en-US" sz="2400" dirty="0"/>
            </a:br>
            <a:r>
              <a:rPr lang="en-US" sz="2400" dirty="0">
                <a:hlinkClick r:id="rId2"/>
              </a:rPr>
              <a:t>https://www.merriam-webster.com/dictionary/authentic</a:t>
            </a:r>
            <a:r>
              <a:rPr lang="en-US" sz="2400" dirty="0"/>
              <a:t> </a:t>
            </a:r>
          </a:p>
        </p:txBody>
      </p:sp>
      <p:sp>
        <p:nvSpPr>
          <p:cNvPr id="5" name="Footer Placeholder 4">
            <a:extLst>
              <a:ext uri="{FF2B5EF4-FFF2-40B4-BE49-F238E27FC236}">
                <a16:creationId xmlns:a16="http://schemas.microsoft.com/office/drawing/2014/main" id="{D3A16572-355E-41DD-9F6B-7AA3EE7726F9}"/>
              </a:ext>
            </a:extLst>
          </p:cNvPr>
          <p:cNvSpPr>
            <a:spLocks noGrp="1"/>
          </p:cNvSpPr>
          <p:nvPr>
            <p:ph type="ftr" sz="quarter" idx="11"/>
          </p:nvPr>
        </p:nvSpPr>
        <p:spPr>
          <a:xfrm>
            <a:off x="451514" y="6028997"/>
            <a:ext cx="8644320" cy="365125"/>
          </a:xfrm>
        </p:spPr>
        <p:txBody>
          <a:bodyPr>
            <a:noAutofit/>
          </a:bodyPr>
          <a:lstStyle/>
          <a:p>
            <a:pPr>
              <a:spcAft>
                <a:spcPts val="600"/>
              </a:spcAft>
            </a:pPr>
            <a:r>
              <a:rPr lang="en-US" sz="1800">
                <a:solidFill>
                  <a:schemeClr val="tx2"/>
                </a:solidFill>
              </a:rPr>
              <a:t>rebecca long | @amaya30 | @futureada  | march 9, 2019</a:t>
            </a:r>
            <a:endParaRPr lang="en-US" sz="1800" dirty="0">
              <a:solidFill>
                <a:schemeClr val="tx2"/>
              </a:solidFill>
            </a:endParaRPr>
          </a:p>
        </p:txBody>
      </p:sp>
      <p:pic>
        <p:nvPicPr>
          <p:cNvPr id="7" name="Picture 6">
            <a:extLst>
              <a:ext uri="{FF2B5EF4-FFF2-40B4-BE49-F238E27FC236}">
                <a16:creationId xmlns:a16="http://schemas.microsoft.com/office/drawing/2014/main" id="{E120B363-C79C-4112-B366-6A2095E8671A}"/>
              </a:ext>
            </a:extLst>
          </p:cNvPr>
          <p:cNvPicPr>
            <a:picLocks noChangeAspect="1"/>
          </p:cNvPicPr>
          <p:nvPr/>
        </p:nvPicPr>
        <p:blipFill>
          <a:blip r:embed="rId3"/>
          <a:stretch>
            <a:fillRect/>
          </a:stretch>
        </p:blipFill>
        <p:spPr>
          <a:xfrm>
            <a:off x="9329477" y="5954590"/>
            <a:ext cx="2133334" cy="439532"/>
          </a:xfrm>
          <a:prstGeom prst="rect">
            <a:avLst/>
          </a:prstGeom>
        </p:spPr>
      </p:pic>
    </p:spTree>
    <p:extLst>
      <p:ext uri="{BB962C8B-B14F-4D97-AF65-F5344CB8AC3E}">
        <p14:creationId xmlns:p14="http://schemas.microsoft.com/office/powerpoint/2010/main" val="1313349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fade">
                                      <p:cBhvr>
                                        <p:cTn id="17"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73" name="Rectangle 72">
            <a:extLst>
              <a:ext uri="{FF2B5EF4-FFF2-40B4-BE49-F238E27FC236}">
                <a16:creationId xmlns:a16="http://schemas.microsoft.com/office/drawing/2014/main" id="{54047A07-72EC-41BC-A55F-C264F639FB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mage result for maya angelou">
            <a:extLst>
              <a:ext uri="{FF2B5EF4-FFF2-40B4-BE49-F238E27FC236}">
                <a16:creationId xmlns:a16="http://schemas.microsoft.com/office/drawing/2014/main" id="{11311358-F0A4-4135-826C-E62CB013E14D}"/>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t="14234" r="-1" b="4048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B09CAB4-B6CA-4283-89A7-C85B23C78C89}"/>
              </a:ext>
            </a:extLst>
          </p:cNvPr>
          <p:cNvSpPr>
            <a:spLocks noGrp="1"/>
          </p:cNvSpPr>
          <p:nvPr>
            <p:ph type="title"/>
          </p:nvPr>
        </p:nvSpPr>
        <p:spPr>
          <a:xfrm>
            <a:off x="810001" y="1449147"/>
            <a:ext cx="10572000" cy="3732453"/>
          </a:xfrm>
        </p:spPr>
        <p:txBody>
          <a:bodyPr vert="horz" lIns="91440" tIns="45720" rIns="91440" bIns="45720" rtlCol="0" anchor="b">
            <a:normAutofit/>
          </a:bodyPr>
          <a:lstStyle/>
          <a:p>
            <a:r>
              <a:rPr lang="en-US" sz="5400"/>
              <a:t>“If you are always trying to be normal, you’ll never know how amazing you can be.”</a:t>
            </a:r>
          </a:p>
        </p:txBody>
      </p:sp>
      <p:sp>
        <p:nvSpPr>
          <p:cNvPr id="3" name="Text Placeholder 2">
            <a:extLst>
              <a:ext uri="{FF2B5EF4-FFF2-40B4-BE49-F238E27FC236}">
                <a16:creationId xmlns:a16="http://schemas.microsoft.com/office/drawing/2014/main" id="{C2CB4588-646C-48AB-9A10-F82D33809415}"/>
              </a:ext>
            </a:extLst>
          </p:cNvPr>
          <p:cNvSpPr>
            <a:spLocks noGrp="1"/>
          </p:cNvSpPr>
          <p:nvPr>
            <p:ph type="body" idx="1"/>
          </p:nvPr>
        </p:nvSpPr>
        <p:spPr>
          <a:xfrm>
            <a:off x="810001" y="5280847"/>
            <a:ext cx="10572000" cy="434974"/>
          </a:xfrm>
        </p:spPr>
        <p:txBody>
          <a:bodyPr vert="horz" lIns="91440" tIns="45720" rIns="91440" bIns="45720" rtlCol="0" anchor="t">
            <a:noAutofit/>
          </a:bodyPr>
          <a:lstStyle/>
          <a:p>
            <a:r>
              <a:rPr lang="en-US" sz="2400" dirty="0"/>
              <a:t>– Maya Angelou</a:t>
            </a:r>
          </a:p>
        </p:txBody>
      </p:sp>
      <p:pic>
        <p:nvPicPr>
          <p:cNvPr id="10" name="Picture 9">
            <a:extLst>
              <a:ext uri="{FF2B5EF4-FFF2-40B4-BE49-F238E27FC236}">
                <a16:creationId xmlns:a16="http://schemas.microsoft.com/office/drawing/2014/main" id="{03B7EA63-8D27-4D21-B130-A55E8DEDCEC4}"/>
              </a:ext>
            </a:extLst>
          </p:cNvPr>
          <p:cNvPicPr>
            <a:picLocks noChangeAspect="1"/>
          </p:cNvPicPr>
          <p:nvPr/>
        </p:nvPicPr>
        <p:blipFill>
          <a:blip r:embed="rId3"/>
          <a:stretch>
            <a:fillRect/>
          </a:stretch>
        </p:blipFill>
        <p:spPr>
          <a:xfrm>
            <a:off x="9329477" y="5954590"/>
            <a:ext cx="2133334" cy="439532"/>
          </a:xfrm>
          <a:prstGeom prst="rect">
            <a:avLst/>
          </a:prstGeom>
        </p:spPr>
      </p:pic>
    </p:spTree>
    <p:extLst>
      <p:ext uri="{BB962C8B-B14F-4D97-AF65-F5344CB8AC3E}">
        <p14:creationId xmlns:p14="http://schemas.microsoft.com/office/powerpoint/2010/main" val="2243841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CA11A6D-EE76-467D-BF5C-22DEB4E3BA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3">
            <a:extLst>
              <a:ext uri="{FF2B5EF4-FFF2-40B4-BE49-F238E27FC236}">
                <a16:creationId xmlns:a16="http://schemas.microsoft.com/office/drawing/2014/main" id="{76BD6D39-47C9-4B0A-BB01-EA963F4ED9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37005" cy="6858000"/>
          </a:xfrm>
          <a:custGeom>
            <a:avLst/>
            <a:gdLst>
              <a:gd name="connsiteX0" fmla="*/ 0 w 4637005"/>
              <a:gd name="connsiteY0" fmla="*/ 0 h 6858000"/>
              <a:gd name="connsiteX1" fmla="*/ 4637005 w 4637005"/>
              <a:gd name="connsiteY1" fmla="*/ 0 h 6858000"/>
              <a:gd name="connsiteX2" fmla="*/ 4637005 w 4637005"/>
              <a:gd name="connsiteY2" fmla="*/ 1900238 h 6858000"/>
              <a:gd name="connsiteX3" fmla="*/ 4266589 w 4637005"/>
              <a:gd name="connsiteY3" fmla="*/ 2178050 h 6858000"/>
              <a:gd name="connsiteX4" fmla="*/ 4262355 w 4637005"/>
              <a:gd name="connsiteY4" fmla="*/ 2184400 h 6858000"/>
              <a:gd name="connsiteX5" fmla="*/ 4256005 w 4637005"/>
              <a:gd name="connsiteY5" fmla="*/ 2193925 h 6858000"/>
              <a:gd name="connsiteX6" fmla="*/ 4249655 w 4637005"/>
              <a:gd name="connsiteY6" fmla="*/ 2201863 h 6858000"/>
              <a:gd name="connsiteX7" fmla="*/ 4249655 w 4637005"/>
              <a:gd name="connsiteY7" fmla="*/ 2211388 h 6858000"/>
              <a:gd name="connsiteX8" fmla="*/ 4249655 w 4637005"/>
              <a:gd name="connsiteY8" fmla="*/ 2220913 h 6858000"/>
              <a:gd name="connsiteX9" fmla="*/ 4256005 w 4637005"/>
              <a:gd name="connsiteY9" fmla="*/ 2228850 h 6858000"/>
              <a:gd name="connsiteX10" fmla="*/ 4262355 w 4637005"/>
              <a:gd name="connsiteY10" fmla="*/ 2238375 h 6858000"/>
              <a:gd name="connsiteX11" fmla="*/ 4266589 w 4637005"/>
              <a:gd name="connsiteY11" fmla="*/ 2244725 h 6858000"/>
              <a:gd name="connsiteX12" fmla="*/ 4637005 w 4637005"/>
              <a:gd name="connsiteY12" fmla="*/ 2522538 h 6858000"/>
              <a:gd name="connsiteX13" fmla="*/ 4637005 w 4637005"/>
              <a:gd name="connsiteY13" fmla="*/ 6858000 h 6858000"/>
              <a:gd name="connsiteX14" fmla="*/ 0 w 4637005"/>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a:blip r:embed="rId2">
              <a:duotone>
                <a:schemeClr val="accent1">
                  <a:tint val="98000"/>
                  <a:lumMod val="102000"/>
                </a:schemeClr>
                <a:schemeClr val="accent1">
                  <a:shade val="98000"/>
                  <a:lumMod val="98000"/>
                </a:schemeClr>
              </a:duotone>
            </a:blip>
            <a:tile tx="0" ty="0" sx="100000" sy="100000" flip="none" algn="tl"/>
          </a:blipFill>
          <a:ln>
            <a:headEnd/>
            <a:tailEnd/>
          </a:ln>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graphicFrame>
        <p:nvGraphicFramePr>
          <p:cNvPr id="11" name="Content Placeholder 6">
            <a:extLst>
              <a:ext uri="{FF2B5EF4-FFF2-40B4-BE49-F238E27FC236}">
                <a16:creationId xmlns:a16="http://schemas.microsoft.com/office/drawing/2014/main" id="{171D5FB4-92D9-4E3D-9483-CE81D41B5446}"/>
              </a:ext>
            </a:extLst>
          </p:cNvPr>
          <p:cNvGraphicFramePr>
            <a:graphicFrameLocks noGrp="1"/>
          </p:cNvGraphicFramePr>
          <p:nvPr>
            <p:ph idx="1"/>
            <p:extLst>
              <p:ext uri="{D42A27DB-BD31-4B8C-83A1-F6EECF244321}">
                <p14:modId xmlns:p14="http://schemas.microsoft.com/office/powerpoint/2010/main" val="2912852183"/>
              </p:ext>
            </p:extLst>
          </p:nvPr>
        </p:nvGraphicFramePr>
        <p:xfrm>
          <a:off x="5508820" y="965200"/>
          <a:ext cx="5728344" cy="49029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2" name="Picture 21">
            <a:extLst>
              <a:ext uri="{FF2B5EF4-FFF2-40B4-BE49-F238E27FC236}">
                <a16:creationId xmlns:a16="http://schemas.microsoft.com/office/drawing/2014/main" id="{D9D9E75C-EF60-459F-8DF0-2D07062EECB2}"/>
              </a:ext>
            </a:extLst>
          </p:cNvPr>
          <p:cNvPicPr>
            <a:picLocks noChangeAspect="1"/>
          </p:cNvPicPr>
          <p:nvPr/>
        </p:nvPicPr>
        <p:blipFill>
          <a:blip r:embed="rId8"/>
          <a:stretch>
            <a:fillRect/>
          </a:stretch>
        </p:blipFill>
        <p:spPr>
          <a:xfrm>
            <a:off x="9734922" y="6004158"/>
            <a:ext cx="2133334" cy="439532"/>
          </a:xfrm>
          <a:prstGeom prst="rect">
            <a:avLst/>
          </a:prstGeom>
        </p:spPr>
      </p:pic>
    </p:spTree>
    <p:extLst>
      <p:ext uri="{BB962C8B-B14F-4D97-AF65-F5344CB8AC3E}">
        <p14:creationId xmlns:p14="http://schemas.microsoft.com/office/powerpoint/2010/main" val="2386619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graphicEl>
                                              <a:dgm id="{655D4BDC-891D-4A4B-ADCF-3CA47F1129FD}"/>
                                            </p:graphicEl>
                                          </p:spTgt>
                                        </p:tgtEl>
                                        <p:attrNameLst>
                                          <p:attrName>style.visibility</p:attrName>
                                        </p:attrNameLst>
                                      </p:cBhvr>
                                      <p:to>
                                        <p:strVal val="visible"/>
                                      </p:to>
                                    </p:set>
                                    <p:animEffect transition="in" filter="fade">
                                      <p:cBhvr>
                                        <p:cTn id="7" dur="500"/>
                                        <p:tgtEl>
                                          <p:spTgt spid="11">
                                            <p:graphicEl>
                                              <a:dgm id="{655D4BDC-891D-4A4B-ADCF-3CA47F1129FD}"/>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graphicEl>
                                              <a:dgm id="{CA019A1E-109D-459B-A75F-0BF6B0C4C9F2}"/>
                                            </p:graphicEl>
                                          </p:spTgt>
                                        </p:tgtEl>
                                        <p:attrNameLst>
                                          <p:attrName>style.visibility</p:attrName>
                                        </p:attrNameLst>
                                      </p:cBhvr>
                                      <p:to>
                                        <p:strVal val="visible"/>
                                      </p:to>
                                    </p:set>
                                    <p:animEffect transition="in" filter="fade">
                                      <p:cBhvr>
                                        <p:cTn id="10" dur="500"/>
                                        <p:tgtEl>
                                          <p:spTgt spid="11">
                                            <p:graphicEl>
                                              <a:dgm id="{CA019A1E-109D-459B-A75F-0BF6B0C4C9F2}"/>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graphicEl>
                                              <a:dgm id="{1658B520-A1DA-4966-8888-61F08E6BD3EF}"/>
                                            </p:graphicEl>
                                          </p:spTgt>
                                        </p:tgtEl>
                                        <p:attrNameLst>
                                          <p:attrName>style.visibility</p:attrName>
                                        </p:attrNameLst>
                                      </p:cBhvr>
                                      <p:to>
                                        <p:strVal val="visible"/>
                                      </p:to>
                                    </p:set>
                                    <p:animEffect transition="in" filter="fade">
                                      <p:cBhvr>
                                        <p:cTn id="15" dur="500"/>
                                        <p:tgtEl>
                                          <p:spTgt spid="11">
                                            <p:graphicEl>
                                              <a:dgm id="{1658B520-A1DA-4966-8888-61F08E6BD3EF}"/>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graphicEl>
                                              <a:dgm id="{A2A9DEB3-6FF5-490A-91B5-367A8BF7118C}"/>
                                            </p:graphicEl>
                                          </p:spTgt>
                                        </p:tgtEl>
                                        <p:attrNameLst>
                                          <p:attrName>style.visibility</p:attrName>
                                        </p:attrNameLst>
                                      </p:cBhvr>
                                      <p:to>
                                        <p:strVal val="visible"/>
                                      </p:to>
                                    </p:set>
                                    <p:animEffect transition="in" filter="fade">
                                      <p:cBhvr>
                                        <p:cTn id="18" dur="500"/>
                                        <p:tgtEl>
                                          <p:spTgt spid="11">
                                            <p:graphicEl>
                                              <a:dgm id="{A2A9DEB3-6FF5-490A-91B5-367A8BF7118C}"/>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uiExpand="1">
        <p:bldSub>
          <a:bldDgm bld="lvlAtOnc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52" name="Freeform 6">
            <a:extLst>
              <a:ext uri="{FF2B5EF4-FFF2-40B4-BE49-F238E27FC236}">
                <a16:creationId xmlns:a16="http://schemas.microsoft.com/office/drawing/2014/main" id="{E5A10C92-5805-4C39-9BF6-507F3B966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B635994-BFCE-41B4-B007-70E52F5E14ED}"/>
              </a:ext>
            </a:extLst>
          </p:cNvPr>
          <p:cNvSpPr>
            <a:spLocks noGrp="1"/>
          </p:cNvSpPr>
          <p:nvPr>
            <p:ph type="title"/>
          </p:nvPr>
        </p:nvSpPr>
        <p:spPr>
          <a:xfrm>
            <a:off x="810001" y="639097"/>
            <a:ext cx="6446205" cy="3781101"/>
          </a:xfrm>
        </p:spPr>
        <p:txBody>
          <a:bodyPr vert="horz" lIns="91440" tIns="45720" rIns="91440" bIns="45720" rtlCol="0" anchor="b">
            <a:normAutofit/>
          </a:bodyPr>
          <a:lstStyle/>
          <a:p>
            <a:pPr>
              <a:lnSpc>
                <a:spcPct val="90000"/>
              </a:lnSpc>
            </a:pPr>
            <a:r>
              <a:rPr lang="en-US" sz="4800" dirty="0"/>
              <a:t>“True belonging doesn't require you to change who you are; it requires you to be who you are.” </a:t>
            </a:r>
          </a:p>
        </p:txBody>
      </p:sp>
      <p:sp>
        <p:nvSpPr>
          <p:cNvPr id="3" name="Text Placeholder 2">
            <a:extLst>
              <a:ext uri="{FF2B5EF4-FFF2-40B4-BE49-F238E27FC236}">
                <a16:creationId xmlns:a16="http://schemas.microsoft.com/office/drawing/2014/main" id="{5C6D9FA6-964D-4CEF-A29D-D3BB516682DA}"/>
              </a:ext>
            </a:extLst>
          </p:cNvPr>
          <p:cNvSpPr>
            <a:spLocks noGrp="1"/>
          </p:cNvSpPr>
          <p:nvPr>
            <p:ph type="body" idx="1"/>
          </p:nvPr>
        </p:nvSpPr>
        <p:spPr>
          <a:xfrm>
            <a:off x="810001" y="5280846"/>
            <a:ext cx="6446205" cy="1220537"/>
          </a:xfrm>
        </p:spPr>
        <p:txBody>
          <a:bodyPr vert="horz" lIns="91440" tIns="45720" rIns="91440" bIns="45720" rtlCol="0" anchor="t">
            <a:noAutofit/>
          </a:bodyPr>
          <a:lstStyle/>
          <a:p>
            <a:pPr>
              <a:lnSpc>
                <a:spcPct val="90000"/>
              </a:lnSpc>
            </a:pPr>
            <a:r>
              <a:rPr lang="en-US" sz="2400" dirty="0"/>
              <a:t>― </a:t>
            </a:r>
            <a:r>
              <a:rPr lang="en-US" sz="2400" dirty="0" err="1"/>
              <a:t>Brené</a:t>
            </a:r>
            <a:r>
              <a:rPr lang="en-US" sz="2400" dirty="0"/>
              <a:t> Brown</a:t>
            </a:r>
            <a:br>
              <a:rPr lang="en-US" sz="2400" dirty="0"/>
            </a:br>
            <a:r>
              <a:rPr lang="en-US" sz="2400" u="sng" dirty="0">
                <a:hlinkClick r:id="rId2"/>
              </a:rPr>
              <a:t>Braving the Wilderness: The Quest for True Belonging and the Courage to Stand Alone</a:t>
            </a:r>
            <a:endParaRPr lang="en-US" sz="2400" dirty="0"/>
          </a:p>
        </p:txBody>
      </p:sp>
      <p:pic>
        <p:nvPicPr>
          <p:cNvPr id="2050" name="Picture 2" descr="https://images-na.ssl-images-amazon.com/images/I/51RWd4PneqL._SX329_BO1,204,203,200_.jpg">
            <a:extLst>
              <a:ext uri="{FF2B5EF4-FFF2-40B4-BE49-F238E27FC236}">
                <a16:creationId xmlns:a16="http://schemas.microsoft.com/office/drawing/2014/main" id="{E861B2B6-B700-4775-8BBA-781AC8B478D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 b="2308"/>
          <a:stretch/>
        </p:blipFill>
        <p:spPr bwMode="auto">
          <a:xfrm>
            <a:off x="7541342" y="10"/>
            <a:ext cx="4650658"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0863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603</Words>
  <Application>Microsoft Office PowerPoint</Application>
  <PresentationFormat>Widescreen</PresentationFormat>
  <Paragraphs>84</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Gill Sans MT</vt:lpstr>
      <vt:lpstr>Wingdings 2</vt:lpstr>
      <vt:lpstr>Quotable</vt:lpstr>
      <vt:lpstr>The Power of Authenticity, Vulnerability, and Being Brave                                            </vt:lpstr>
      <vt:lpstr>Hello!</vt:lpstr>
      <vt:lpstr>Discussion Outline</vt:lpstr>
      <vt:lpstr>“Courage starts with showing up and letting ourselves be seen.” </vt:lpstr>
      <vt:lpstr>Authenticity</vt:lpstr>
      <vt:lpstr>Definition of Authentic</vt:lpstr>
      <vt:lpstr>“If you are always trying to be normal, you’ll never know how amazing you can be.”</vt:lpstr>
      <vt:lpstr>PowerPoint Presentation</vt:lpstr>
      <vt:lpstr>“True belonging doesn't require you to change who you are; it requires you to be who you are.” </vt:lpstr>
      <vt:lpstr>PowerPoint Presentation</vt:lpstr>
      <vt:lpstr>“Because true belonging only happens when we present our authentic, imperfect selves to the world, our sense of belonging can never be greater than our level of self-acceptance.” </vt:lpstr>
      <vt:lpstr>Vulnerability</vt:lpstr>
      <vt:lpstr>Definition of Vulnerable</vt:lpstr>
      <vt:lpstr>“Owning our story can be hard but not nearly as difficult as spending our lives running from it. Embracing our vulnerabilities is risky but not nearly as dangerous as giving up on love and belonging and joy—the experiences that make us the most vulnerable. Only when we are brave enough to explore the darkness will we discover the infinite power of our light.” </vt:lpstr>
      <vt:lpstr>“Vulnerability sounds like truth and feels like courage. Truth and courage aren't always comfortable, but they're never weakness.” </vt:lpstr>
      <vt:lpstr>“Vulnerability is the birthplace of love, belonging, joy, courage, empathy, and creativity. It is the source of hope, empathy, accountability, and authenticity. If we want greater clarity in our purpose or deeper and more meaningful spiritual lives, vulnerability is the path.” </vt:lpstr>
      <vt:lpstr>Being Brave</vt:lpstr>
      <vt:lpstr>Definition of Brave</vt:lpstr>
      <vt:lpstr>B.R.A.V.I.N.G.</vt:lpstr>
      <vt:lpstr>Remember…</vt:lpstr>
      <vt:lpstr>Connect with 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Power of Authenticity, Vulnerability, and Being Brave                                            </dc:title>
  <dc:creator>Rebecca M Long</dc:creator>
  <cp:lastModifiedBy>Rebecca M Long</cp:lastModifiedBy>
  <cp:revision>1</cp:revision>
  <dcterms:created xsi:type="dcterms:W3CDTF">2019-03-09T18:06:34Z</dcterms:created>
  <dcterms:modified xsi:type="dcterms:W3CDTF">2019-03-09T18:11:46Z</dcterms:modified>
</cp:coreProperties>
</file>